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 id="2147483768" r:id="rId2"/>
  </p:sldMasterIdLst>
  <p:notesMasterIdLst>
    <p:notesMasterId r:id="rId13"/>
  </p:notesMasterIdLst>
  <p:handoutMasterIdLst>
    <p:handoutMasterId r:id="rId14"/>
  </p:handoutMasterIdLst>
  <p:sldIdLst>
    <p:sldId id="1236" r:id="rId3"/>
    <p:sldId id="934" r:id="rId4"/>
    <p:sldId id="1390" r:id="rId5"/>
    <p:sldId id="1403" r:id="rId6"/>
    <p:sldId id="1342" r:id="rId7"/>
    <p:sldId id="1367" r:id="rId8"/>
    <p:sldId id="1394" r:id="rId9"/>
    <p:sldId id="1395" r:id="rId10"/>
    <p:sldId id="1404" r:id="rId11"/>
    <p:sldId id="1389"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or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3030D"/>
    <a:srgbClr val="FF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975" autoAdjust="0"/>
    <p:restoredTop sz="94902" autoAdjust="0"/>
  </p:normalViewPr>
  <p:slideViewPr>
    <p:cSldViewPr>
      <p:cViewPr>
        <p:scale>
          <a:sx n="73" d="100"/>
          <a:sy n="73" d="100"/>
        </p:scale>
        <p:origin x="-1524" y="-18"/>
      </p:cViewPr>
      <p:guideLst>
        <p:guide orient="horz" pos="2160"/>
        <p:guide pos="2880"/>
      </p:guideLst>
    </p:cSldViewPr>
  </p:slideViewPr>
  <p:outlineViewPr>
    <p:cViewPr>
      <p:scale>
        <a:sx n="33" d="100"/>
        <a:sy n="33" d="100"/>
      </p:scale>
      <p:origin x="0" y="14304"/>
    </p:cViewPr>
  </p:outlineViewPr>
  <p:notesTextViewPr>
    <p:cViewPr>
      <p:scale>
        <a:sx n="1" d="1"/>
        <a:sy n="1" d="1"/>
      </p:scale>
      <p:origin x="0" y="0"/>
    </p:cViewPr>
  </p:notesTextViewPr>
  <p:sorterViewPr>
    <p:cViewPr>
      <p:scale>
        <a:sx n="100" d="100"/>
        <a:sy n="100" d="100"/>
      </p:scale>
      <p:origin x="0" y="12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2E7C59-C152-4007-BAB5-B93B2D71D21A}"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C44090F8-33DC-49FF-AAAC-5A5EE1752C14}">
      <dgm:prSet phldrT="[Text]" custT="1"/>
      <dgm:spPr/>
      <dgm:t>
        <a:bodyPr/>
        <a:lstStyle/>
        <a:p>
          <a:r>
            <a:rPr lang="en-US" sz="1800" b="1" dirty="0" smtClean="0">
              <a:latin typeface="Times New Roman" pitchFamily="18" charset="0"/>
              <a:cs typeface="Times New Roman" pitchFamily="18" charset="0"/>
            </a:rPr>
            <a:t>Candidates</a:t>
          </a:r>
          <a:endParaRPr lang="en-US" sz="1800" b="1" dirty="0">
            <a:latin typeface="Times New Roman" pitchFamily="18" charset="0"/>
            <a:cs typeface="Times New Roman" pitchFamily="18" charset="0"/>
          </a:endParaRPr>
        </a:p>
      </dgm:t>
    </dgm:pt>
    <dgm:pt modelId="{788B1852-740F-4529-896B-F27E18328F9E}" type="parTrans" cxnId="{8762AFD0-0D59-41D7-B11F-9D7EA0CBC075}">
      <dgm:prSet/>
      <dgm:spPr/>
      <dgm:t>
        <a:bodyPr/>
        <a:lstStyle/>
        <a:p>
          <a:endParaRPr lang="en-US" sz="1400">
            <a:latin typeface="Times New Roman" pitchFamily="18" charset="0"/>
            <a:cs typeface="Times New Roman" pitchFamily="18" charset="0"/>
          </a:endParaRPr>
        </a:p>
      </dgm:t>
    </dgm:pt>
    <dgm:pt modelId="{6018FFAE-96FD-4778-AEFC-182FE698A9CD}" type="sibTrans" cxnId="{8762AFD0-0D59-41D7-B11F-9D7EA0CBC075}">
      <dgm:prSet/>
      <dgm:spPr/>
      <dgm:t>
        <a:bodyPr/>
        <a:lstStyle/>
        <a:p>
          <a:endParaRPr lang="en-US" sz="1400">
            <a:latin typeface="Times New Roman" pitchFamily="18" charset="0"/>
            <a:cs typeface="Times New Roman" pitchFamily="18" charset="0"/>
          </a:endParaRPr>
        </a:p>
      </dgm:t>
    </dgm:pt>
    <dgm:pt modelId="{75183AA9-1B85-4AC9-BD4B-75066509EC90}">
      <dgm:prSet phldrT="[Text]" custT="1"/>
      <dgm:spPr/>
      <dgm:t>
        <a:bodyPr/>
        <a:lstStyle/>
        <a:p>
          <a:r>
            <a:rPr lang="en-US" sz="1400" b="1" dirty="0" smtClean="0">
              <a:latin typeface="Times New Roman" pitchFamily="18" charset="0"/>
              <a:cs typeface="Times New Roman" pitchFamily="18" charset="0"/>
            </a:rPr>
            <a:t>General Category </a:t>
          </a:r>
        </a:p>
        <a:p>
          <a:r>
            <a:rPr lang="en-US" sz="1400" b="1" dirty="0" smtClean="0">
              <a:latin typeface="Times New Roman" pitchFamily="18" charset="0"/>
              <a:cs typeface="Times New Roman" pitchFamily="18" charset="0"/>
            </a:rPr>
            <a:t>60% Seats</a:t>
          </a:r>
          <a:endParaRPr lang="en-US" sz="1400" b="1" dirty="0">
            <a:latin typeface="Times New Roman" pitchFamily="18" charset="0"/>
            <a:cs typeface="Times New Roman" pitchFamily="18" charset="0"/>
          </a:endParaRPr>
        </a:p>
      </dgm:t>
    </dgm:pt>
    <dgm:pt modelId="{BE559937-E6A5-44B1-98FC-B1875A880E05}" type="parTrans" cxnId="{1E4D73EA-CF8A-4F26-A756-955330FF8A9A}">
      <dgm:prSet custT="1"/>
      <dgm:spPr/>
      <dgm:t>
        <a:bodyPr/>
        <a:lstStyle/>
        <a:p>
          <a:endParaRPr lang="en-US" sz="1400">
            <a:latin typeface="Times New Roman" pitchFamily="18" charset="0"/>
            <a:cs typeface="Times New Roman" pitchFamily="18" charset="0"/>
          </a:endParaRPr>
        </a:p>
      </dgm:t>
    </dgm:pt>
    <dgm:pt modelId="{AE4CD4B9-1D7C-4444-B307-EC70C0A48E81}" type="sibTrans" cxnId="{1E4D73EA-CF8A-4F26-A756-955330FF8A9A}">
      <dgm:prSet/>
      <dgm:spPr/>
      <dgm:t>
        <a:bodyPr/>
        <a:lstStyle/>
        <a:p>
          <a:endParaRPr lang="en-US" sz="1400">
            <a:latin typeface="Times New Roman" pitchFamily="18" charset="0"/>
            <a:cs typeface="Times New Roman" pitchFamily="18" charset="0"/>
          </a:endParaRPr>
        </a:p>
      </dgm:t>
    </dgm:pt>
    <dgm:pt modelId="{95B26C14-FEA7-442D-AFBA-300091A82BAB}">
      <dgm:prSet phldrT="[Text]" custT="1"/>
      <dgm:spPr/>
      <dgm:t>
        <a:bodyPr/>
        <a:lstStyle/>
        <a:p>
          <a:pPr algn="just"/>
          <a:r>
            <a:rPr lang="en-US" sz="1400" b="1" dirty="0" smtClean="0">
              <a:latin typeface="Times New Roman" pitchFamily="18" charset="0"/>
              <a:cs typeface="Times New Roman" pitchFamily="18" charset="0"/>
            </a:rPr>
            <a:t>Examination/ Assessment Fee :</a:t>
          </a:r>
          <a:r>
            <a:rPr lang="en-US" sz="1400" dirty="0" smtClean="0">
              <a:latin typeface="Times New Roman" pitchFamily="18" charset="0"/>
              <a:cs typeface="Times New Roman" pitchFamily="18" charset="0"/>
            </a:rPr>
            <a:t> </a:t>
          </a:r>
        </a:p>
        <a:p>
          <a:pPr algn="just"/>
          <a:r>
            <a:rPr lang="en-US" sz="1400" dirty="0" smtClean="0">
              <a:latin typeface="Times New Roman" pitchFamily="18" charset="0"/>
              <a:cs typeface="Times New Roman" pitchFamily="18" charset="0"/>
            </a:rPr>
            <a:t>    * It will be refunded  for one time only, upon his/her successful certification. </a:t>
          </a:r>
        </a:p>
        <a:p>
          <a:pPr algn="just"/>
          <a:r>
            <a:rPr lang="en-US" sz="1400" dirty="0" smtClean="0">
              <a:latin typeface="Times New Roman" pitchFamily="18" charset="0"/>
              <a:cs typeface="Times New Roman" pitchFamily="18" charset="0"/>
            </a:rPr>
            <a:t>    * 100% in Scheme-1 and 75% in Scheme-2 of the examination fees for the successfully certified candidates of  General Category </a:t>
          </a:r>
          <a:endParaRPr lang="en-US" sz="1400" dirty="0">
            <a:latin typeface="Times New Roman" pitchFamily="18" charset="0"/>
            <a:cs typeface="Times New Roman" pitchFamily="18" charset="0"/>
          </a:endParaRPr>
        </a:p>
      </dgm:t>
    </dgm:pt>
    <dgm:pt modelId="{3E4548BE-FC9F-41CE-86C6-A533F614CE09}" type="parTrans" cxnId="{53BA8F61-8E3E-4BF9-902D-52DB69F6DD33}">
      <dgm:prSet custT="1"/>
      <dgm:spPr/>
      <dgm:t>
        <a:bodyPr/>
        <a:lstStyle/>
        <a:p>
          <a:endParaRPr lang="en-US" sz="1400">
            <a:latin typeface="Times New Roman" pitchFamily="18" charset="0"/>
            <a:cs typeface="Times New Roman" pitchFamily="18" charset="0"/>
          </a:endParaRPr>
        </a:p>
      </dgm:t>
    </dgm:pt>
    <dgm:pt modelId="{CD805A37-B895-41C2-9F99-86FF5FBCCCC1}" type="sibTrans" cxnId="{53BA8F61-8E3E-4BF9-902D-52DB69F6DD33}">
      <dgm:prSet/>
      <dgm:spPr/>
      <dgm:t>
        <a:bodyPr/>
        <a:lstStyle/>
        <a:p>
          <a:endParaRPr lang="en-US" sz="1400">
            <a:latin typeface="Times New Roman" pitchFamily="18" charset="0"/>
            <a:cs typeface="Times New Roman" pitchFamily="18" charset="0"/>
          </a:endParaRPr>
        </a:p>
      </dgm:t>
    </dgm:pt>
    <dgm:pt modelId="{9E5A6128-80A8-46DF-9DB9-A69FC784A116}">
      <dgm:prSet phldrT="[Text]" custT="1"/>
      <dgm:spPr/>
      <dgm:t>
        <a:bodyPr/>
        <a:lstStyle/>
        <a:p>
          <a:r>
            <a:rPr lang="en-US" sz="1400" b="1" dirty="0" smtClean="0">
              <a:latin typeface="Times New Roman" pitchFamily="18" charset="0"/>
              <a:cs typeface="Times New Roman" pitchFamily="18" charset="0"/>
            </a:rPr>
            <a:t>SC/ ST / EWS</a:t>
          </a:r>
        </a:p>
        <a:p>
          <a:r>
            <a:rPr lang="en-US" sz="1400" b="1" dirty="0" smtClean="0">
              <a:latin typeface="Times New Roman" pitchFamily="18" charset="0"/>
              <a:cs typeface="Times New Roman" pitchFamily="18" charset="0"/>
            </a:rPr>
            <a:t>Category</a:t>
          </a:r>
        </a:p>
        <a:p>
          <a:r>
            <a:rPr lang="en-US" sz="1400" b="1" dirty="0" smtClean="0">
              <a:latin typeface="Times New Roman" pitchFamily="18" charset="0"/>
              <a:cs typeface="Times New Roman" pitchFamily="18" charset="0"/>
            </a:rPr>
            <a:t>40% Seats</a:t>
          </a:r>
          <a:endParaRPr lang="en-US" sz="1400" b="1" dirty="0">
            <a:latin typeface="Times New Roman" pitchFamily="18" charset="0"/>
            <a:cs typeface="Times New Roman" pitchFamily="18" charset="0"/>
          </a:endParaRPr>
        </a:p>
      </dgm:t>
    </dgm:pt>
    <dgm:pt modelId="{FA890832-0667-45F7-A11D-1D13FD4F8211}" type="parTrans" cxnId="{5D14BE22-112B-4AF5-A11E-C757E03D9405}">
      <dgm:prSet custT="1"/>
      <dgm:spPr/>
      <dgm:t>
        <a:bodyPr/>
        <a:lstStyle/>
        <a:p>
          <a:endParaRPr lang="en-US" sz="1400">
            <a:latin typeface="Times New Roman" pitchFamily="18" charset="0"/>
            <a:cs typeface="Times New Roman" pitchFamily="18" charset="0"/>
          </a:endParaRPr>
        </a:p>
      </dgm:t>
    </dgm:pt>
    <dgm:pt modelId="{76E935FA-91B9-480A-AAA9-346AA4CEC0E1}" type="sibTrans" cxnId="{5D14BE22-112B-4AF5-A11E-C757E03D9405}">
      <dgm:prSet/>
      <dgm:spPr/>
      <dgm:t>
        <a:bodyPr/>
        <a:lstStyle/>
        <a:p>
          <a:endParaRPr lang="en-US" sz="1400">
            <a:latin typeface="Times New Roman" pitchFamily="18" charset="0"/>
            <a:cs typeface="Times New Roman" pitchFamily="18" charset="0"/>
          </a:endParaRPr>
        </a:p>
      </dgm:t>
    </dgm:pt>
    <dgm:pt modelId="{30AF8CA6-8F42-4B2F-9518-ABA9FFA434DF}">
      <dgm:prSet phldrT="[Text]" custT="1"/>
      <dgm:spPr/>
      <dgm:t>
        <a:bodyPr/>
        <a:lstStyle/>
        <a:p>
          <a:pPr algn="just"/>
          <a:r>
            <a:rPr lang="en-US" sz="1400" b="1" dirty="0" smtClean="0">
              <a:latin typeface="Times New Roman" pitchFamily="18" charset="0"/>
              <a:cs typeface="Times New Roman" pitchFamily="18" charset="0"/>
            </a:rPr>
            <a:t>Training Fee : </a:t>
          </a:r>
        </a:p>
        <a:p>
          <a:pPr algn="just"/>
          <a:r>
            <a:rPr lang="en-US" sz="1400" dirty="0" smtClean="0">
              <a:latin typeface="Times New Roman" pitchFamily="18" charset="0"/>
              <a:cs typeface="Times New Roman" pitchFamily="18" charset="0"/>
            </a:rPr>
            <a:t>   * 100% of the training fee would be payable by MeitY for the              	successfully certified candidates.</a:t>
          </a:r>
          <a:endParaRPr lang="en-US" sz="1400" dirty="0">
            <a:latin typeface="Times New Roman" pitchFamily="18" charset="0"/>
            <a:cs typeface="Times New Roman" pitchFamily="18" charset="0"/>
          </a:endParaRPr>
        </a:p>
      </dgm:t>
    </dgm:pt>
    <dgm:pt modelId="{FAC87B7C-7B47-4177-B16E-4951DDE519A3}" type="parTrans" cxnId="{FD4BE8E8-6312-4696-928E-5A0FB4641937}">
      <dgm:prSet custT="1"/>
      <dgm:spPr/>
      <dgm:t>
        <a:bodyPr/>
        <a:lstStyle/>
        <a:p>
          <a:endParaRPr lang="en-US" sz="1400">
            <a:latin typeface="Times New Roman" pitchFamily="18" charset="0"/>
            <a:cs typeface="Times New Roman" pitchFamily="18" charset="0"/>
          </a:endParaRPr>
        </a:p>
      </dgm:t>
    </dgm:pt>
    <dgm:pt modelId="{61CDBD0A-87CC-4727-8C73-D54E02CB6509}" type="sibTrans" cxnId="{FD4BE8E8-6312-4696-928E-5A0FB4641937}">
      <dgm:prSet/>
      <dgm:spPr/>
      <dgm:t>
        <a:bodyPr/>
        <a:lstStyle/>
        <a:p>
          <a:endParaRPr lang="en-US" sz="1400">
            <a:latin typeface="Times New Roman" pitchFamily="18" charset="0"/>
            <a:cs typeface="Times New Roman" pitchFamily="18" charset="0"/>
          </a:endParaRPr>
        </a:p>
      </dgm:t>
    </dgm:pt>
    <dgm:pt modelId="{F44AD74F-2861-4882-A5EB-78772FE8F202}">
      <dgm:prSet phldrT="[Text]" custT="1"/>
      <dgm:spPr/>
      <dgm:t>
        <a:bodyPr/>
        <a:lstStyle/>
        <a:p>
          <a:pPr algn="just"/>
          <a:r>
            <a:rPr lang="en-US" sz="1400" b="1" dirty="0" smtClean="0">
              <a:latin typeface="Times New Roman" pitchFamily="18" charset="0"/>
              <a:cs typeface="Times New Roman" pitchFamily="18" charset="0"/>
            </a:rPr>
            <a:t>Examination / Assessment Fee:</a:t>
          </a:r>
        </a:p>
        <a:p>
          <a:pPr algn="just"/>
          <a:r>
            <a:rPr lang="en-US" sz="1400" dirty="0" smtClean="0">
              <a:latin typeface="Times New Roman" pitchFamily="18" charset="0"/>
              <a:cs typeface="Times New Roman" pitchFamily="18" charset="0"/>
            </a:rPr>
            <a:t>   * It will be refunded  for one time only, upon his/her successful certification. </a:t>
          </a:r>
        </a:p>
        <a:p>
          <a:pPr algn="just"/>
          <a:r>
            <a:rPr lang="en-US" sz="1400" dirty="0" smtClean="0">
              <a:latin typeface="Times New Roman" pitchFamily="18" charset="0"/>
              <a:cs typeface="Times New Roman" pitchFamily="18" charset="0"/>
            </a:rPr>
            <a:t>   * 100% of the examination fees for the successfully certified candidates of 	Reserved Category</a:t>
          </a:r>
          <a:endParaRPr lang="en-US" sz="1400" dirty="0">
            <a:latin typeface="Times New Roman" pitchFamily="18" charset="0"/>
            <a:cs typeface="Times New Roman" pitchFamily="18" charset="0"/>
          </a:endParaRPr>
        </a:p>
      </dgm:t>
    </dgm:pt>
    <dgm:pt modelId="{E4DB2955-68ED-4D17-B993-2B4B3718B14A}" type="parTrans" cxnId="{C4F5D22A-C116-4E02-8525-A3829A661E71}">
      <dgm:prSet custT="1"/>
      <dgm:spPr/>
      <dgm:t>
        <a:bodyPr/>
        <a:lstStyle/>
        <a:p>
          <a:endParaRPr lang="en-US" sz="1400">
            <a:latin typeface="Times New Roman" pitchFamily="18" charset="0"/>
            <a:cs typeface="Times New Roman" pitchFamily="18" charset="0"/>
          </a:endParaRPr>
        </a:p>
      </dgm:t>
    </dgm:pt>
    <dgm:pt modelId="{AD03EA6F-1D10-4305-846F-EAE4B11D882B}" type="sibTrans" cxnId="{C4F5D22A-C116-4E02-8525-A3829A661E71}">
      <dgm:prSet/>
      <dgm:spPr/>
      <dgm:t>
        <a:bodyPr/>
        <a:lstStyle/>
        <a:p>
          <a:endParaRPr lang="en-US" sz="1400">
            <a:latin typeface="Times New Roman" pitchFamily="18" charset="0"/>
            <a:cs typeface="Times New Roman" pitchFamily="18" charset="0"/>
          </a:endParaRPr>
        </a:p>
      </dgm:t>
    </dgm:pt>
    <dgm:pt modelId="{13FAD8BC-34C7-4FE7-B21F-E9B765DCBEF1}">
      <dgm:prSet phldrT="[Text]" custT="1"/>
      <dgm:spPr/>
      <dgm:t>
        <a:bodyPr/>
        <a:lstStyle/>
        <a:p>
          <a:pPr algn="just"/>
          <a:r>
            <a:rPr lang="en-US" sz="1400" b="1" dirty="0" smtClean="0">
              <a:latin typeface="Times New Roman" pitchFamily="18" charset="0"/>
              <a:cs typeface="Times New Roman" pitchFamily="18" charset="0"/>
            </a:rPr>
            <a:t>Training Fee : </a:t>
          </a:r>
        </a:p>
        <a:p>
          <a:pPr algn="just"/>
          <a:r>
            <a:rPr lang="en-US" sz="1400" b="1" dirty="0" smtClean="0">
              <a:latin typeface="Times New Roman" pitchFamily="18" charset="0"/>
              <a:cs typeface="Times New Roman" pitchFamily="18" charset="0"/>
            </a:rPr>
            <a:t>    *</a:t>
          </a:r>
          <a:r>
            <a:rPr lang="en-US" sz="1400" b="0" dirty="0" smtClean="0">
              <a:latin typeface="Times New Roman" pitchFamily="18" charset="0"/>
              <a:cs typeface="Times New Roman" pitchFamily="18" charset="0"/>
            </a:rPr>
            <a:t> 25% training fee to be borne by Students/Skilling agency</a:t>
          </a:r>
          <a:r>
            <a:rPr lang="en-US" sz="1400" b="1" dirty="0" smtClean="0">
              <a:latin typeface="Times New Roman" pitchFamily="18" charset="0"/>
              <a:cs typeface="Times New Roman" pitchFamily="18" charset="0"/>
            </a:rPr>
            <a:t>.</a:t>
          </a:r>
        </a:p>
        <a:p>
          <a:pPr algn="just"/>
          <a:r>
            <a:rPr lang="en-US" sz="1400" dirty="0" smtClean="0">
              <a:latin typeface="Times New Roman" pitchFamily="18" charset="0"/>
              <a:cs typeface="Times New Roman" pitchFamily="18" charset="0"/>
            </a:rPr>
            <a:t>    * 75% of the training fee would be payable by MeitY for the successfully        	certified candidates.</a:t>
          </a:r>
          <a:endParaRPr lang="en-US" sz="1400" b="1" dirty="0">
            <a:latin typeface="Times New Roman" pitchFamily="18" charset="0"/>
            <a:cs typeface="Times New Roman" pitchFamily="18" charset="0"/>
          </a:endParaRPr>
        </a:p>
      </dgm:t>
    </dgm:pt>
    <dgm:pt modelId="{932B4CDA-D2FE-4203-852F-28DB890C2A44}" type="sibTrans" cxnId="{AB32CB33-3BFB-4CA3-91CD-F72585C2F2F7}">
      <dgm:prSet/>
      <dgm:spPr/>
      <dgm:t>
        <a:bodyPr/>
        <a:lstStyle/>
        <a:p>
          <a:endParaRPr lang="en-US" sz="1400">
            <a:latin typeface="Times New Roman" pitchFamily="18" charset="0"/>
            <a:cs typeface="Times New Roman" pitchFamily="18" charset="0"/>
          </a:endParaRPr>
        </a:p>
      </dgm:t>
    </dgm:pt>
    <dgm:pt modelId="{8536D80E-3757-41C5-AE9E-3D5E626C630C}" type="parTrans" cxnId="{AB32CB33-3BFB-4CA3-91CD-F72585C2F2F7}">
      <dgm:prSet custT="1"/>
      <dgm:spPr/>
      <dgm:t>
        <a:bodyPr/>
        <a:lstStyle/>
        <a:p>
          <a:endParaRPr lang="en-US" sz="1400">
            <a:latin typeface="Times New Roman" pitchFamily="18" charset="0"/>
            <a:cs typeface="Times New Roman" pitchFamily="18" charset="0"/>
          </a:endParaRPr>
        </a:p>
      </dgm:t>
    </dgm:pt>
    <dgm:pt modelId="{8B356427-2ABA-46C8-B9F0-979BCCA2FD1A}" type="pres">
      <dgm:prSet presAssocID="{742E7C59-C152-4007-BAB5-B93B2D71D21A}" presName="Name0" presStyleCnt="0">
        <dgm:presLayoutVars>
          <dgm:chPref val="1"/>
          <dgm:dir/>
          <dgm:animOne val="branch"/>
          <dgm:animLvl val="lvl"/>
          <dgm:resizeHandles val="exact"/>
        </dgm:presLayoutVars>
      </dgm:prSet>
      <dgm:spPr/>
      <dgm:t>
        <a:bodyPr/>
        <a:lstStyle/>
        <a:p>
          <a:endParaRPr lang="en-US"/>
        </a:p>
      </dgm:t>
    </dgm:pt>
    <dgm:pt modelId="{94646578-867E-4A31-982A-CD5E079C74BE}" type="pres">
      <dgm:prSet presAssocID="{C44090F8-33DC-49FF-AAAC-5A5EE1752C14}" presName="root1" presStyleCnt="0"/>
      <dgm:spPr/>
    </dgm:pt>
    <dgm:pt modelId="{B8BB3C2A-6644-42EB-AAAF-AD043A8A10C6}" type="pres">
      <dgm:prSet presAssocID="{C44090F8-33DC-49FF-AAAC-5A5EE1752C14}" presName="LevelOneTextNode" presStyleLbl="node0" presStyleIdx="0" presStyleCnt="1" custScaleX="63443" custScaleY="86896" custLinFactX="-4163" custLinFactNeighborX="-100000">
        <dgm:presLayoutVars>
          <dgm:chPref val="3"/>
        </dgm:presLayoutVars>
      </dgm:prSet>
      <dgm:spPr/>
      <dgm:t>
        <a:bodyPr/>
        <a:lstStyle/>
        <a:p>
          <a:endParaRPr lang="en-US"/>
        </a:p>
      </dgm:t>
    </dgm:pt>
    <dgm:pt modelId="{68057314-CC24-4199-90DD-F848D6FB6FEE}" type="pres">
      <dgm:prSet presAssocID="{C44090F8-33DC-49FF-AAAC-5A5EE1752C14}" presName="level2hierChild" presStyleCnt="0"/>
      <dgm:spPr/>
    </dgm:pt>
    <dgm:pt modelId="{5FCC1419-0473-4571-BB6C-8CA0A7F3F51D}" type="pres">
      <dgm:prSet presAssocID="{BE559937-E6A5-44B1-98FC-B1875A880E05}" presName="conn2-1" presStyleLbl="parChTrans1D2" presStyleIdx="0" presStyleCnt="2"/>
      <dgm:spPr/>
      <dgm:t>
        <a:bodyPr/>
        <a:lstStyle/>
        <a:p>
          <a:endParaRPr lang="en-US"/>
        </a:p>
      </dgm:t>
    </dgm:pt>
    <dgm:pt modelId="{197EFC9C-E8CE-4FD1-8FF7-156D830FEEB3}" type="pres">
      <dgm:prSet presAssocID="{BE559937-E6A5-44B1-98FC-B1875A880E05}" presName="connTx" presStyleLbl="parChTrans1D2" presStyleIdx="0" presStyleCnt="2"/>
      <dgm:spPr/>
      <dgm:t>
        <a:bodyPr/>
        <a:lstStyle/>
        <a:p>
          <a:endParaRPr lang="en-US"/>
        </a:p>
      </dgm:t>
    </dgm:pt>
    <dgm:pt modelId="{1871D5A6-BFC8-49E8-A4D3-C4162A180D71}" type="pres">
      <dgm:prSet presAssocID="{75183AA9-1B85-4AC9-BD4B-75066509EC90}" presName="root2" presStyleCnt="0"/>
      <dgm:spPr/>
    </dgm:pt>
    <dgm:pt modelId="{BFA07419-063F-4C39-9B26-24621C4A8AF2}" type="pres">
      <dgm:prSet presAssocID="{75183AA9-1B85-4AC9-BD4B-75066509EC90}" presName="LevelTwoTextNode" presStyleLbl="node2" presStyleIdx="0" presStyleCnt="2" custScaleX="46340" custLinFactNeighborX="-11717" custLinFactNeighborY="-35295">
        <dgm:presLayoutVars>
          <dgm:chPref val="3"/>
        </dgm:presLayoutVars>
      </dgm:prSet>
      <dgm:spPr/>
      <dgm:t>
        <a:bodyPr/>
        <a:lstStyle/>
        <a:p>
          <a:endParaRPr lang="en-US"/>
        </a:p>
      </dgm:t>
    </dgm:pt>
    <dgm:pt modelId="{1333A5FC-EA22-4B1B-A9A1-108986BBA94B}" type="pres">
      <dgm:prSet presAssocID="{75183AA9-1B85-4AC9-BD4B-75066509EC90}" presName="level3hierChild" presStyleCnt="0"/>
      <dgm:spPr/>
    </dgm:pt>
    <dgm:pt modelId="{E653E986-F4E1-443D-970A-8A4D93230E77}" type="pres">
      <dgm:prSet presAssocID="{8536D80E-3757-41C5-AE9E-3D5E626C630C}" presName="conn2-1" presStyleLbl="parChTrans1D3" presStyleIdx="0" presStyleCnt="4"/>
      <dgm:spPr/>
      <dgm:t>
        <a:bodyPr/>
        <a:lstStyle/>
        <a:p>
          <a:endParaRPr lang="en-US"/>
        </a:p>
      </dgm:t>
    </dgm:pt>
    <dgm:pt modelId="{FEAF338E-0597-4E5A-B0F1-F96265734CDD}" type="pres">
      <dgm:prSet presAssocID="{8536D80E-3757-41C5-AE9E-3D5E626C630C}" presName="connTx" presStyleLbl="parChTrans1D3" presStyleIdx="0" presStyleCnt="4"/>
      <dgm:spPr/>
      <dgm:t>
        <a:bodyPr/>
        <a:lstStyle/>
        <a:p>
          <a:endParaRPr lang="en-US"/>
        </a:p>
      </dgm:t>
    </dgm:pt>
    <dgm:pt modelId="{F77A964C-5964-4AA3-BA74-1BC6B033F2F7}" type="pres">
      <dgm:prSet presAssocID="{13FAD8BC-34C7-4FE7-B21F-E9B765DCBEF1}" presName="root2" presStyleCnt="0"/>
      <dgm:spPr/>
    </dgm:pt>
    <dgm:pt modelId="{D1AA5CCB-0391-4CE6-B275-FC512A3C6B38}" type="pres">
      <dgm:prSet presAssocID="{13FAD8BC-34C7-4FE7-B21F-E9B765DCBEF1}" presName="LevelTwoTextNode" presStyleLbl="node3" presStyleIdx="0" presStyleCnt="4" custScaleX="196014" custScaleY="105837" custLinFactNeighborX="-15458" custLinFactNeighborY="-14409">
        <dgm:presLayoutVars>
          <dgm:chPref val="3"/>
        </dgm:presLayoutVars>
      </dgm:prSet>
      <dgm:spPr/>
      <dgm:t>
        <a:bodyPr/>
        <a:lstStyle/>
        <a:p>
          <a:endParaRPr lang="en-US"/>
        </a:p>
      </dgm:t>
    </dgm:pt>
    <dgm:pt modelId="{11A05EFE-4532-4040-B7E7-EDC9E7B778A2}" type="pres">
      <dgm:prSet presAssocID="{13FAD8BC-34C7-4FE7-B21F-E9B765DCBEF1}" presName="level3hierChild" presStyleCnt="0"/>
      <dgm:spPr/>
    </dgm:pt>
    <dgm:pt modelId="{B494307C-937E-45D1-BD1F-07F1E0BB3649}" type="pres">
      <dgm:prSet presAssocID="{3E4548BE-FC9F-41CE-86C6-A533F614CE09}" presName="conn2-1" presStyleLbl="parChTrans1D3" presStyleIdx="1" presStyleCnt="4"/>
      <dgm:spPr/>
      <dgm:t>
        <a:bodyPr/>
        <a:lstStyle/>
        <a:p>
          <a:endParaRPr lang="en-US"/>
        </a:p>
      </dgm:t>
    </dgm:pt>
    <dgm:pt modelId="{D3D79379-D34C-44B8-AAD1-153C8FBDA483}" type="pres">
      <dgm:prSet presAssocID="{3E4548BE-FC9F-41CE-86C6-A533F614CE09}" presName="connTx" presStyleLbl="parChTrans1D3" presStyleIdx="1" presStyleCnt="4"/>
      <dgm:spPr/>
      <dgm:t>
        <a:bodyPr/>
        <a:lstStyle/>
        <a:p>
          <a:endParaRPr lang="en-US"/>
        </a:p>
      </dgm:t>
    </dgm:pt>
    <dgm:pt modelId="{98DA8581-E4A3-4D26-BA08-9882014965FE}" type="pres">
      <dgm:prSet presAssocID="{95B26C14-FEA7-442D-AFBA-300091A82BAB}" presName="root2" presStyleCnt="0"/>
      <dgm:spPr/>
    </dgm:pt>
    <dgm:pt modelId="{2526F44A-BE4D-4F04-9204-27B1923DEC0C}" type="pres">
      <dgm:prSet presAssocID="{95B26C14-FEA7-442D-AFBA-300091A82BAB}" presName="LevelTwoTextNode" presStyleLbl="node3" presStyleIdx="1" presStyleCnt="4" custScaleX="196014" custScaleY="115269" custLinFactNeighborX="-15458" custLinFactNeighborY="-22488">
        <dgm:presLayoutVars>
          <dgm:chPref val="3"/>
        </dgm:presLayoutVars>
      </dgm:prSet>
      <dgm:spPr/>
      <dgm:t>
        <a:bodyPr/>
        <a:lstStyle/>
        <a:p>
          <a:endParaRPr lang="en-US"/>
        </a:p>
      </dgm:t>
    </dgm:pt>
    <dgm:pt modelId="{DC06A792-52C4-4E67-981D-589D33DE6786}" type="pres">
      <dgm:prSet presAssocID="{95B26C14-FEA7-442D-AFBA-300091A82BAB}" presName="level3hierChild" presStyleCnt="0"/>
      <dgm:spPr/>
    </dgm:pt>
    <dgm:pt modelId="{88B4581C-C583-4642-9199-42393BAA18E6}" type="pres">
      <dgm:prSet presAssocID="{FA890832-0667-45F7-A11D-1D13FD4F8211}" presName="conn2-1" presStyleLbl="parChTrans1D2" presStyleIdx="1" presStyleCnt="2"/>
      <dgm:spPr/>
      <dgm:t>
        <a:bodyPr/>
        <a:lstStyle/>
        <a:p>
          <a:endParaRPr lang="en-US"/>
        </a:p>
      </dgm:t>
    </dgm:pt>
    <dgm:pt modelId="{A512FC0C-1984-4F3F-A264-A9A9D0D94C71}" type="pres">
      <dgm:prSet presAssocID="{FA890832-0667-45F7-A11D-1D13FD4F8211}" presName="connTx" presStyleLbl="parChTrans1D2" presStyleIdx="1" presStyleCnt="2"/>
      <dgm:spPr/>
      <dgm:t>
        <a:bodyPr/>
        <a:lstStyle/>
        <a:p>
          <a:endParaRPr lang="en-US"/>
        </a:p>
      </dgm:t>
    </dgm:pt>
    <dgm:pt modelId="{4E0635E6-8EC3-4316-A76C-024AA6B633FE}" type="pres">
      <dgm:prSet presAssocID="{9E5A6128-80A8-46DF-9DB9-A69FC784A116}" presName="root2" presStyleCnt="0"/>
      <dgm:spPr/>
    </dgm:pt>
    <dgm:pt modelId="{3A3AB2AE-12A9-4A0C-85EF-5C6054EAEC01}" type="pres">
      <dgm:prSet presAssocID="{9E5A6128-80A8-46DF-9DB9-A69FC784A116}" presName="LevelTwoTextNode" presStyleLbl="node2" presStyleIdx="1" presStyleCnt="2" custScaleX="46822" custLinFactNeighborX="-11593" custLinFactNeighborY="-20257">
        <dgm:presLayoutVars>
          <dgm:chPref val="3"/>
        </dgm:presLayoutVars>
      </dgm:prSet>
      <dgm:spPr/>
      <dgm:t>
        <a:bodyPr/>
        <a:lstStyle/>
        <a:p>
          <a:endParaRPr lang="en-US"/>
        </a:p>
      </dgm:t>
    </dgm:pt>
    <dgm:pt modelId="{C569470D-B1FA-4742-9F08-F4FE00808FB9}" type="pres">
      <dgm:prSet presAssocID="{9E5A6128-80A8-46DF-9DB9-A69FC784A116}" presName="level3hierChild" presStyleCnt="0"/>
      <dgm:spPr/>
    </dgm:pt>
    <dgm:pt modelId="{20D09F3A-B8E5-43B6-8274-54CA23D6A819}" type="pres">
      <dgm:prSet presAssocID="{FAC87B7C-7B47-4177-B16E-4951DDE519A3}" presName="conn2-1" presStyleLbl="parChTrans1D3" presStyleIdx="2" presStyleCnt="4"/>
      <dgm:spPr/>
      <dgm:t>
        <a:bodyPr/>
        <a:lstStyle/>
        <a:p>
          <a:endParaRPr lang="en-US"/>
        </a:p>
      </dgm:t>
    </dgm:pt>
    <dgm:pt modelId="{8201A4C5-ACF4-45DC-8FA8-32B90E3B9324}" type="pres">
      <dgm:prSet presAssocID="{FAC87B7C-7B47-4177-B16E-4951DDE519A3}" presName="connTx" presStyleLbl="parChTrans1D3" presStyleIdx="2" presStyleCnt="4"/>
      <dgm:spPr/>
      <dgm:t>
        <a:bodyPr/>
        <a:lstStyle/>
        <a:p>
          <a:endParaRPr lang="en-US"/>
        </a:p>
      </dgm:t>
    </dgm:pt>
    <dgm:pt modelId="{3402F1DC-75FB-4365-90E7-5DC78B297321}" type="pres">
      <dgm:prSet presAssocID="{30AF8CA6-8F42-4B2F-9518-ABA9FFA434DF}" presName="root2" presStyleCnt="0"/>
      <dgm:spPr/>
    </dgm:pt>
    <dgm:pt modelId="{551C1678-61C2-41A2-851A-40E720511A54}" type="pres">
      <dgm:prSet presAssocID="{30AF8CA6-8F42-4B2F-9518-ABA9FFA434DF}" presName="LevelTwoTextNode" presStyleLbl="node3" presStyleIdx="2" presStyleCnt="4" custScaleX="196014" custLinFactNeighborX="-16411" custLinFactNeighborY="-15734">
        <dgm:presLayoutVars>
          <dgm:chPref val="3"/>
        </dgm:presLayoutVars>
      </dgm:prSet>
      <dgm:spPr/>
      <dgm:t>
        <a:bodyPr/>
        <a:lstStyle/>
        <a:p>
          <a:endParaRPr lang="en-US"/>
        </a:p>
      </dgm:t>
    </dgm:pt>
    <dgm:pt modelId="{13E48FFC-3854-4B67-91A1-3E1018C30433}" type="pres">
      <dgm:prSet presAssocID="{30AF8CA6-8F42-4B2F-9518-ABA9FFA434DF}" presName="level3hierChild" presStyleCnt="0"/>
      <dgm:spPr/>
    </dgm:pt>
    <dgm:pt modelId="{E74251EB-5888-4933-A019-0C06C25749F5}" type="pres">
      <dgm:prSet presAssocID="{E4DB2955-68ED-4D17-B993-2B4B3718B14A}" presName="conn2-1" presStyleLbl="parChTrans1D3" presStyleIdx="3" presStyleCnt="4"/>
      <dgm:spPr/>
      <dgm:t>
        <a:bodyPr/>
        <a:lstStyle/>
        <a:p>
          <a:endParaRPr lang="en-US"/>
        </a:p>
      </dgm:t>
    </dgm:pt>
    <dgm:pt modelId="{4DC9793E-EDB1-41BC-AA80-F44FE99FFA8E}" type="pres">
      <dgm:prSet presAssocID="{E4DB2955-68ED-4D17-B993-2B4B3718B14A}" presName="connTx" presStyleLbl="parChTrans1D3" presStyleIdx="3" presStyleCnt="4"/>
      <dgm:spPr/>
      <dgm:t>
        <a:bodyPr/>
        <a:lstStyle/>
        <a:p>
          <a:endParaRPr lang="en-US"/>
        </a:p>
      </dgm:t>
    </dgm:pt>
    <dgm:pt modelId="{94CA2267-AC0C-4AAB-8A9E-2C040056CC89}" type="pres">
      <dgm:prSet presAssocID="{F44AD74F-2861-4882-A5EB-78772FE8F202}" presName="root2" presStyleCnt="0"/>
      <dgm:spPr/>
    </dgm:pt>
    <dgm:pt modelId="{7EEF596D-765B-4CE6-8698-12EF329D9BA9}" type="pres">
      <dgm:prSet presAssocID="{F44AD74F-2861-4882-A5EB-78772FE8F202}" presName="LevelTwoTextNode" presStyleLbl="node3" presStyleIdx="3" presStyleCnt="4" custScaleX="196014" custLinFactNeighborX="-16411" custLinFactNeighborY="-16498">
        <dgm:presLayoutVars>
          <dgm:chPref val="3"/>
        </dgm:presLayoutVars>
      </dgm:prSet>
      <dgm:spPr/>
      <dgm:t>
        <a:bodyPr/>
        <a:lstStyle/>
        <a:p>
          <a:endParaRPr lang="en-US"/>
        </a:p>
      </dgm:t>
    </dgm:pt>
    <dgm:pt modelId="{69D7C594-7DD5-4D2F-92F4-E8E4DEBCBDA3}" type="pres">
      <dgm:prSet presAssocID="{F44AD74F-2861-4882-A5EB-78772FE8F202}" presName="level3hierChild" presStyleCnt="0"/>
      <dgm:spPr/>
    </dgm:pt>
  </dgm:ptLst>
  <dgm:cxnLst>
    <dgm:cxn modelId="{5D14BE22-112B-4AF5-A11E-C757E03D9405}" srcId="{C44090F8-33DC-49FF-AAAC-5A5EE1752C14}" destId="{9E5A6128-80A8-46DF-9DB9-A69FC784A116}" srcOrd="1" destOrd="0" parTransId="{FA890832-0667-45F7-A11D-1D13FD4F8211}" sibTransId="{76E935FA-91B9-480A-AAA9-346AA4CEC0E1}"/>
    <dgm:cxn modelId="{9409C229-4459-4A53-970C-336BA2553085}" type="presOf" srcId="{75183AA9-1B85-4AC9-BD4B-75066509EC90}" destId="{BFA07419-063F-4C39-9B26-24621C4A8AF2}" srcOrd="0" destOrd="0" presId="urn:microsoft.com/office/officeart/2008/layout/HorizontalMultiLevelHierarchy"/>
    <dgm:cxn modelId="{61BA5008-DE00-400F-AF32-87414B6F4FE1}" type="presOf" srcId="{8536D80E-3757-41C5-AE9E-3D5E626C630C}" destId="{FEAF338E-0597-4E5A-B0F1-F96265734CDD}" srcOrd="1" destOrd="0" presId="urn:microsoft.com/office/officeart/2008/layout/HorizontalMultiLevelHierarchy"/>
    <dgm:cxn modelId="{F865720C-C297-4D00-BFFB-58A47C779FDB}" type="presOf" srcId="{F44AD74F-2861-4882-A5EB-78772FE8F202}" destId="{7EEF596D-765B-4CE6-8698-12EF329D9BA9}" srcOrd="0" destOrd="0" presId="urn:microsoft.com/office/officeart/2008/layout/HorizontalMultiLevelHierarchy"/>
    <dgm:cxn modelId="{1E4D73EA-CF8A-4F26-A756-955330FF8A9A}" srcId="{C44090F8-33DC-49FF-AAAC-5A5EE1752C14}" destId="{75183AA9-1B85-4AC9-BD4B-75066509EC90}" srcOrd="0" destOrd="0" parTransId="{BE559937-E6A5-44B1-98FC-B1875A880E05}" sibTransId="{AE4CD4B9-1D7C-4444-B307-EC70C0A48E81}"/>
    <dgm:cxn modelId="{38ABFBBC-5ACF-4A18-8DAB-EC2AB66ABDBE}" type="presOf" srcId="{95B26C14-FEA7-442D-AFBA-300091A82BAB}" destId="{2526F44A-BE4D-4F04-9204-27B1923DEC0C}" srcOrd="0" destOrd="0" presId="urn:microsoft.com/office/officeart/2008/layout/HorizontalMultiLevelHierarchy"/>
    <dgm:cxn modelId="{3837BD21-1787-4B5A-9A85-25E2445F3CAD}" type="presOf" srcId="{742E7C59-C152-4007-BAB5-B93B2D71D21A}" destId="{8B356427-2ABA-46C8-B9F0-979BCCA2FD1A}" srcOrd="0" destOrd="0" presId="urn:microsoft.com/office/officeart/2008/layout/HorizontalMultiLevelHierarchy"/>
    <dgm:cxn modelId="{3F9FC97C-A1F7-415C-B9E5-581C6AC9069C}" type="presOf" srcId="{FAC87B7C-7B47-4177-B16E-4951DDE519A3}" destId="{20D09F3A-B8E5-43B6-8274-54CA23D6A819}" srcOrd="0" destOrd="0" presId="urn:microsoft.com/office/officeart/2008/layout/HorizontalMultiLevelHierarchy"/>
    <dgm:cxn modelId="{6D6DDBE4-5A70-4DB6-81D0-2CB5DBD3C8E3}" type="presOf" srcId="{FAC87B7C-7B47-4177-B16E-4951DDE519A3}" destId="{8201A4C5-ACF4-45DC-8FA8-32B90E3B9324}" srcOrd="1" destOrd="0" presId="urn:microsoft.com/office/officeart/2008/layout/HorizontalMultiLevelHierarchy"/>
    <dgm:cxn modelId="{0BB1DB95-9D62-446C-BB23-AC950D6061FD}" type="presOf" srcId="{BE559937-E6A5-44B1-98FC-B1875A880E05}" destId="{197EFC9C-E8CE-4FD1-8FF7-156D830FEEB3}" srcOrd="1" destOrd="0" presId="urn:microsoft.com/office/officeart/2008/layout/HorizontalMultiLevelHierarchy"/>
    <dgm:cxn modelId="{97217F96-BA8C-42CD-9F8F-AADC57E262D3}" type="presOf" srcId="{3E4548BE-FC9F-41CE-86C6-A533F614CE09}" destId="{D3D79379-D34C-44B8-AAD1-153C8FBDA483}" srcOrd="1" destOrd="0" presId="urn:microsoft.com/office/officeart/2008/layout/HorizontalMultiLevelHierarchy"/>
    <dgm:cxn modelId="{40DB92A0-82EE-46F7-A865-719AA1031893}" type="presOf" srcId="{BE559937-E6A5-44B1-98FC-B1875A880E05}" destId="{5FCC1419-0473-4571-BB6C-8CA0A7F3F51D}" srcOrd="0" destOrd="0" presId="urn:microsoft.com/office/officeart/2008/layout/HorizontalMultiLevelHierarchy"/>
    <dgm:cxn modelId="{81E8B93E-85FC-490D-A32C-E16639F66660}" type="presOf" srcId="{13FAD8BC-34C7-4FE7-B21F-E9B765DCBEF1}" destId="{D1AA5CCB-0391-4CE6-B275-FC512A3C6B38}" srcOrd="0" destOrd="0" presId="urn:microsoft.com/office/officeart/2008/layout/HorizontalMultiLevelHierarchy"/>
    <dgm:cxn modelId="{FD4BE8E8-6312-4696-928E-5A0FB4641937}" srcId="{9E5A6128-80A8-46DF-9DB9-A69FC784A116}" destId="{30AF8CA6-8F42-4B2F-9518-ABA9FFA434DF}" srcOrd="0" destOrd="0" parTransId="{FAC87B7C-7B47-4177-B16E-4951DDE519A3}" sibTransId="{61CDBD0A-87CC-4727-8C73-D54E02CB6509}"/>
    <dgm:cxn modelId="{8762AFD0-0D59-41D7-B11F-9D7EA0CBC075}" srcId="{742E7C59-C152-4007-BAB5-B93B2D71D21A}" destId="{C44090F8-33DC-49FF-AAAC-5A5EE1752C14}" srcOrd="0" destOrd="0" parTransId="{788B1852-740F-4529-896B-F27E18328F9E}" sibTransId="{6018FFAE-96FD-4778-AEFC-182FE698A9CD}"/>
    <dgm:cxn modelId="{AB32CB33-3BFB-4CA3-91CD-F72585C2F2F7}" srcId="{75183AA9-1B85-4AC9-BD4B-75066509EC90}" destId="{13FAD8BC-34C7-4FE7-B21F-E9B765DCBEF1}" srcOrd="0" destOrd="0" parTransId="{8536D80E-3757-41C5-AE9E-3D5E626C630C}" sibTransId="{932B4CDA-D2FE-4203-852F-28DB890C2A44}"/>
    <dgm:cxn modelId="{65EF147F-F253-472F-9245-654955864B23}" type="presOf" srcId="{C44090F8-33DC-49FF-AAAC-5A5EE1752C14}" destId="{B8BB3C2A-6644-42EB-AAAF-AD043A8A10C6}" srcOrd="0" destOrd="0" presId="urn:microsoft.com/office/officeart/2008/layout/HorizontalMultiLevelHierarchy"/>
    <dgm:cxn modelId="{8B79C7CA-73D6-409A-831D-F00F68388B16}" type="presOf" srcId="{9E5A6128-80A8-46DF-9DB9-A69FC784A116}" destId="{3A3AB2AE-12A9-4A0C-85EF-5C6054EAEC01}" srcOrd="0" destOrd="0" presId="urn:microsoft.com/office/officeart/2008/layout/HorizontalMultiLevelHierarchy"/>
    <dgm:cxn modelId="{B5BCC569-EAE4-4FD5-A09E-EC1FBF04F2C7}" type="presOf" srcId="{3E4548BE-FC9F-41CE-86C6-A533F614CE09}" destId="{B494307C-937E-45D1-BD1F-07F1E0BB3649}" srcOrd="0" destOrd="0" presId="urn:microsoft.com/office/officeart/2008/layout/HorizontalMultiLevelHierarchy"/>
    <dgm:cxn modelId="{39D0458C-844C-4FAF-80E6-4CA589FF273C}" type="presOf" srcId="{30AF8CA6-8F42-4B2F-9518-ABA9FFA434DF}" destId="{551C1678-61C2-41A2-851A-40E720511A54}" srcOrd="0" destOrd="0" presId="urn:microsoft.com/office/officeart/2008/layout/HorizontalMultiLevelHierarchy"/>
    <dgm:cxn modelId="{360B6D98-ACD2-48F9-8C05-624F2F303786}" type="presOf" srcId="{FA890832-0667-45F7-A11D-1D13FD4F8211}" destId="{88B4581C-C583-4642-9199-42393BAA18E6}" srcOrd="0" destOrd="0" presId="urn:microsoft.com/office/officeart/2008/layout/HorizontalMultiLevelHierarchy"/>
    <dgm:cxn modelId="{C4F5D22A-C116-4E02-8525-A3829A661E71}" srcId="{9E5A6128-80A8-46DF-9DB9-A69FC784A116}" destId="{F44AD74F-2861-4882-A5EB-78772FE8F202}" srcOrd="1" destOrd="0" parTransId="{E4DB2955-68ED-4D17-B993-2B4B3718B14A}" sibTransId="{AD03EA6F-1D10-4305-846F-EAE4B11D882B}"/>
    <dgm:cxn modelId="{53BA8F61-8E3E-4BF9-902D-52DB69F6DD33}" srcId="{75183AA9-1B85-4AC9-BD4B-75066509EC90}" destId="{95B26C14-FEA7-442D-AFBA-300091A82BAB}" srcOrd="1" destOrd="0" parTransId="{3E4548BE-FC9F-41CE-86C6-A533F614CE09}" sibTransId="{CD805A37-B895-41C2-9F99-86FF5FBCCCC1}"/>
    <dgm:cxn modelId="{335FF5E8-12D7-49D4-8B76-282EFA1B1310}" type="presOf" srcId="{E4DB2955-68ED-4D17-B993-2B4B3718B14A}" destId="{E74251EB-5888-4933-A019-0C06C25749F5}" srcOrd="0" destOrd="0" presId="urn:microsoft.com/office/officeart/2008/layout/HorizontalMultiLevelHierarchy"/>
    <dgm:cxn modelId="{08CF09B4-72BD-444F-85C5-473AC80E0DE4}" type="presOf" srcId="{E4DB2955-68ED-4D17-B993-2B4B3718B14A}" destId="{4DC9793E-EDB1-41BC-AA80-F44FE99FFA8E}" srcOrd="1" destOrd="0" presId="urn:microsoft.com/office/officeart/2008/layout/HorizontalMultiLevelHierarchy"/>
    <dgm:cxn modelId="{ABAF5243-EE10-4F19-95BF-0AA7978A233F}" type="presOf" srcId="{FA890832-0667-45F7-A11D-1D13FD4F8211}" destId="{A512FC0C-1984-4F3F-A264-A9A9D0D94C71}" srcOrd="1" destOrd="0" presId="urn:microsoft.com/office/officeart/2008/layout/HorizontalMultiLevelHierarchy"/>
    <dgm:cxn modelId="{7E7E9270-1F22-4D49-AB9A-F367E824B5A1}" type="presOf" srcId="{8536D80E-3757-41C5-AE9E-3D5E626C630C}" destId="{E653E986-F4E1-443D-970A-8A4D93230E77}" srcOrd="0" destOrd="0" presId="urn:microsoft.com/office/officeart/2008/layout/HorizontalMultiLevelHierarchy"/>
    <dgm:cxn modelId="{FBA271A1-E9F8-40D1-A6B3-1CAC5DDF2083}" type="presParOf" srcId="{8B356427-2ABA-46C8-B9F0-979BCCA2FD1A}" destId="{94646578-867E-4A31-982A-CD5E079C74BE}" srcOrd="0" destOrd="0" presId="urn:microsoft.com/office/officeart/2008/layout/HorizontalMultiLevelHierarchy"/>
    <dgm:cxn modelId="{45BE7C3E-0195-4F4C-9924-A67E08B8AE7C}" type="presParOf" srcId="{94646578-867E-4A31-982A-CD5E079C74BE}" destId="{B8BB3C2A-6644-42EB-AAAF-AD043A8A10C6}" srcOrd="0" destOrd="0" presId="urn:microsoft.com/office/officeart/2008/layout/HorizontalMultiLevelHierarchy"/>
    <dgm:cxn modelId="{09903A41-41E9-4287-8F32-2C68A04425A7}" type="presParOf" srcId="{94646578-867E-4A31-982A-CD5E079C74BE}" destId="{68057314-CC24-4199-90DD-F848D6FB6FEE}" srcOrd="1" destOrd="0" presId="urn:microsoft.com/office/officeart/2008/layout/HorizontalMultiLevelHierarchy"/>
    <dgm:cxn modelId="{8DCAD6CB-1814-4E7B-8AFC-18A31E5C887B}" type="presParOf" srcId="{68057314-CC24-4199-90DD-F848D6FB6FEE}" destId="{5FCC1419-0473-4571-BB6C-8CA0A7F3F51D}" srcOrd="0" destOrd="0" presId="urn:microsoft.com/office/officeart/2008/layout/HorizontalMultiLevelHierarchy"/>
    <dgm:cxn modelId="{2AB7F609-A306-4F83-833B-846DAB19702C}" type="presParOf" srcId="{5FCC1419-0473-4571-BB6C-8CA0A7F3F51D}" destId="{197EFC9C-E8CE-4FD1-8FF7-156D830FEEB3}" srcOrd="0" destOrd="0" presId="urn:microsoft.com/office/officeart/2008/layout/HorizontalMultiLevelHierarchy"/>
    <dgm:cxn modelId="{ABCE711C-4853-440C-B10B-CFBE39F29DAF}" type="presParOf" srcId="{68057314-CC24-4199-90DD-F848D6FB6FEE}" destId="{1871D5A6-BFC8-49E8-A4D3-C4162A180D71}" srcOrd="1" destOrd="0" presId="urn:microsoft.com/office/officeart/2008/layout/HorizontalMultiLevelHierarchy"/>
    <dgm:cxn modelId="{025C736F-F6B4-4E9C-8B97-369543B7B6D2}" type="presParOf" srcId="{1871D5A6-BFC8-49E8-A4D3-C4162A180D71}" destId="{BFA07419-063F-4C39-9B26-24621C4A8AF2}" srcOrd="0" destOrd="0" presId="urn:microsoft.com/office/officeart/2008/layout/HorizontalMultiLevelHierarchy"/>
    <dgm:cxn modelId="{71F4A556-A04B-4CBE-875F-F2B7D4122701}" type="presParOf" srcId="{1871D5A6-BFC8-49E8-A4D3-C4162A180D71}" destId="{1333A5FC-EA22-4B1B-A9A1-108986BBA94B}" srcOrd="1" destOrd="0" presId="urn:microsoft.com/office/officeart/2008/layout/HorizontalMultiLevelHierarchy"/>
    <dgm:cxn modelId="{64BB1A97-3FF5-42AE-BA3A-810058142DA4}" type="presParOf" srcId="{1333A5FC-EA22-4B1B-A9A1-108986BBA94B}" destId="{E653E986-F4E1-443D-970A-8A4D93230E77}" srcOrd="0" destOrd="0" presId="urn:microsoft.com/office/officeart/2008/layout/HorizontalMultiLevelHierarchy"/>
    <dgm:cxn modelId="{1287B171-DBF6-4999-8A54-C70AE77800AE}" type="presParOf" srcId="{E653E986-F4E1-443D-970A-8A4D93230E77}" destId="{FEAF338E-0597-4E5A-B0F1-F96265734CDD}" srcOrd="0" destOrd="0" presId="urn:microsoft.com/office/officeart/2008/layout/HorizontalMultiLevelHierarchy"/>
    <dgm:cxn modelId="{19748845-933C-4CE6-9FD5-FB3DF2DB2C1E}" type="presParOf" srcId="{1333A5FC-EA22-4B1B-A9A1-108986BBA94B}" destId="{F77A964C-5964-4AA3-BA74-1BC6B033F2F7}" srcOrd="1" destOrd="0" presId="urn:microsoft.com/office/officeart/2008/layout/HorizontalMultiLevelHierarchy"/>
    <dgm:cxn modelId="{9DC4A689-919D-4F74-AB7F-1AA3597D8AAC}" type="presParOf" srcId="{F77A964C-5964-4AA3-BA74-1BC6B033F2F7}" destId="{D1AA5CCB-0391-4CE6-B275-FC512A3C6B38}" srcOrd="0" destOrd="0" presId="urn:microsoft.com/office/officeart/2008/layout/HorizontalMultiLevelHierarchy"/>
    <dgm:cxn modelId="{736694C1-3E60-4B91-89AF-BD12C2862467}" type="presParOf" srcId="{F77A964C-5964-4AA3-BA74-1BC6B033F2F7}" destId="{11A05EFE-4532-4040-B7E7-EDC9E7B778A2}" srcOrd="1" destOrd="0" presId="urn:microsoft.com/office/officeart/2008/layout/HorizontalMultiLevelHierarchy"/>
    <dgm:cxn modelId="{CD5A6733-526A-4D1F-ACEB-C1C5AED665DB}" type="presParOf" srcId="{1333A5FC-EA22-4B1B-A9A1-108986BBA94B}" destId="{B494307C-937E-45D1-BD1F-07F1E0BB3649}" srcOrd="2" destOrd="0" presId="urn:microsoft.com/office/officeart/2008/layout/HorizontalMultiLevelHierarchy"/>
    <dgm:cxn modelId="{F9B0B0CC-2475-4ACC-ACC8-DCA5A3ECB9C3}" type="presParOf" srcId="{B494307C-937E-45D1-BD1F-07F1E0BB3649}" destId="{D3D79379-D34C-44B8-AAD1-153C8FBDA483}" srcOrd="0" destOrd="0" presId="urn:microsoft.com/office/officeart/2008/layout/HorizontalMultiLevelHierarchy"/>
    <dgm:cxn modelId="{C15256A0-9484-43A6-871D-739AF334E882}" type="presParOf" srcId="{1333A5FC-EA22-4B1B-A9A1-108986BBA94B}" destId="{98DA8581-E4A3-4D26-BA08-9882014965FE}" srcOrd="3" destOrd="0" presId="urn:microsoft.com/office/officeart/2008/layout/HorizontalMultiLevelHierarchy"/>
    <dgm:cxn modelId="{90FBFBE8-2B0F-45C9-B2B7-7D8C7DDA179C}" type="presParOf" srcId="{98DA8581-E4A3-4D26-BA08-9882014965FE}" destId="{2526F44A-BE4D-4F04-9204-27B1923DEC0C}" srcOrd="0" destOrd="0" presId="urn:microsoft.com/office/officeart/2008/layout/HorizontalMultiLevelHierarchy"/>
    <dgm:cxn modelId="{5B6489D6-EE02-4788-A3B3-C1DDCA551028}" type="presParOf" srcId="{98DA8581-E4A3-4D26-BA08-9882014965FE}" destId="{DC06A792-52C4-4E67-981D-589D33DE6786}" srcOrd="1" destOrd="0" presId="urn:microsoft.com/office/officeart/2008/layout/HorizontalMultiLevelHierarchy"/>
    <dgm:cxn modelId="{61868CDE-33C0-4D5E-9292-8D62DA6736BD}" type="presParOf" srcId="{68057314-CC24-4199-90DD-F848D6FB6FEE}" destId="{88B4581C-C583-4642-9199-42393BAA18E6}" srcOrd="2" destOrd="0" presId="urn:microsoft.com/office/officeart/2008/layout/HorizontalMultiLevelHierarchy"/>
    <dgm:cxn modelId="{749E4580-780B-4701-981B-71A0BFCB172F}" type="presParOf" srcId="{88B4581C-C583-4642-9199-42393BAA18E6}" destId="{A512FC0C-1984-4F3F-A264-A9A9D0D94C71}" srcOrd="0" destOrd="0" presId="urn:microsoft.com/office/officeart/2008/layout/HorizontalMultiLevelHierarchy"/>
    <dgm:cxn modelId="{21F8647A-45A9-43EF-B5B5-963AD54038D2}" type="presParOf" srcId="{68057314-CC24-4199-90DD-F848D6FB6FEE}" destId="{4E0635E6-8EC3-4316-A76C-024AA6B633FE}" srcOrd="3" destOrd="0" presId="urn:microsoft.com/office/officeart/2008/layout/HorizontalMultiLevelHierarchy"/>
    <dgm:cxn modelId="{9BC3B68A-C066-4C85-864C-81D526DF28A7}" type="presParOf" srcId="{4E0635E6-8EC3-4316-A76C-024AA6B633FE}" destId="{3A3AB2AE-12A9-4A0C-85EF-5C6054EAEC01}" srcOrd="0" destOrd="0" presId="urn:microsoft.com/office/officeart/2008/layout/HorizontalMultiLevelHierarchy"/>
    <dgm:cxn modelId="{D23F6B4E-7B43-4412-9C7C-00FDBF2206D4}" type="presParOf" srcId="{4E0635E6-8EC3-4316-A76C-024AA6B633FE}" destId="{C569470D-B1FA-4742-9F08-F4FE00808FB9}" srcOrd="1" destOrd="0" presId="urn:microsoft.com/office/officeart/2008/layout/HorizontalMultiLevelHierarchy"/>
    <dgm:cxn modelId="{5003D0FF-9597-4744-949B-3DF9638E7F49}" type="presParOf" srcId="{C569470D-B1FA-4742-9F08-F4FE00808FB9}" destId="{20D09F3A-B8E5-43B6-8274-54CA23D6A819}" srcOrd="0" destOrd="0" presId="urn:microsoft.com/office/officeart/2008/layout/HorizontalMultiLevelHierarchy"/>
    <dgm:cxn modelId="{BF6EDC14-B01F-4298-8BEC-5E5AFC26076D}" type="presParOf" srcId="{20D09F3A-B8E5-43B6-8274-54CA23D6A819}" destId="{8201A4C5-ACF4-45DC-8FA8-32B90E3B9324}" srcOrd="0" destOrd="0" presId="urn:microsoft.com/office/officeart/2008/layout/HorizontalMultiLevelHierarchy"/>
    <dgm:cxn modelId="{8CBE59A5-15F3-4DD7-93A5-2C283D916EE2}" type="presParOf" srcId="{C569470D-B1FA-4742-9F08-F4FE00808FB9}" destId="{3402F1DC-75FB-4365-90E7-5DC78B297321}" srcOrd="1" destOrd="0" presId="urn:microsoft.com/office/officeart/2008/layout/HorizontalMultiLevelHierarchy"/>
    <dgm:cxn modelId="{11637EAD-0ED7-42B3-AE3A-D783F01F1321}" type="presParOf" srcId="{3402F1DC-75FB-4365-90E7-5DC78B297321}" destId="{551C1678-61C2-41A2-851A-40E720511A54}" srcOrd="0" destOrd="0" presId="urn:microsoft.com/office/officeart/2008/layout/HorizontalMultiLevelHierarchy"/>
    <dgm:cxn modelId="{CA9E9676-67F0-43E5-A908-57C0E8B18C14}" type="presParOf" srcId="{3402F1DC-75FB-4365-90E7-5DC78B297321}" destId="{13E48FFC-3854-4B67-91A1-3E1018C30433}" srcOrd="1" destOrd="0" presId="urn:microsoft.com/office/officeart/2008/layout/HorizontalMultiLevelHierarchy"/>
    <dgm:cxn modelId="{2F834CEA-ECE1-4F8D-8F53-97C2280E1D90}" type="presParOf" srcId="{C569470D-B1FA-4742-9F08-F4FE00808FB9}" destId="{E74251EB-5888-4933-A019-0C06C25749F5}" srcOrd="2" destOrd="0" presId="urn:microsoft.com/office/officeart/2008/layout/HorizontalMultiLevelHierarchy"/>
    <dgm:cxn modelId="{BFE14328-84C7-4C17-8CC5-086FB9F07A9F}" type="presParOf" srcId="{E74251EB-5888-4933-A019-0C06C25749F5}" destId="{4DC9793E-EDB1-41BC-AA80-F44FE99FFA8E}" srcOrd="0" destOrd="0" presId="urn:microsoft.com/office/officeart/2008/layout/HorizontalMultiLevelHierarchy"/>
    <dgm:cxn modelId="{9BD861BB-0A7B-4B1A-B54A-661FDAED4E73}" type="presParOf" srcId="{C569470D-B1FA-4742-9F08-F4FE00808FB9}" destId="{94CA2267-AC0C-4AAB-8A9E-2C040056CC89}" srcOrd="3" destOrd="0" presId="urn:microsoft.com/office/officeart/2008/layout/HorizontalMultiLevelHierarchy"/>
    <dgm:cxn modelId="{0DE7F6EB-BA13-47B0-A6CD-D20E5F87192D}" type="presParOf" srcId="{94CA2267-AC0C-4AAB-8A9E-2C040056CC89}" destId="{7EEF596D-765B-4CE6-8698-12EF329D9BA9}" srcOrd="0" destOrd="0" presId="urn:microsoft.com/office/officeart/2008/layout/HorizontalMultiLevelHierarchy"/>
    <dgm:cxn modelId="{9CAA0B14-7980-4878-950B-F95EC8E89542}" type="presParOf" srcId="{94CA2267-AC0C-4AAB-8A9E-2C040056CC89}" destId="{69D7C594-7DD5-4D2F-92F4-E8E4DEBCBDA3}" srcOrd="1" destOrd="0" presId="urn:microsoft.com/office/officeart/2008/layout/HorizontalMultiLevelHierarchy"/>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51EB-5888-4933-A019-0C06C25749F5}">
      <dsp:nvSpPr>
        <dsp:cNvPr id="0" name=""/>
        <dsp:cNvSpPr/>
      </dsp:nvSpPr>
      <dsp:spPr>
        <a:xfrm>
          <a:off x="2169982" y="3511605"/>
          <a:ext cx="440302" cy="585858"/>
        </a:xfrm>
        <a:custGeom>
          <a:avLst/>
          <a:gdLst/>
          <a:ahLst/>
          <a:cxnLst/>
          <a:rect l="0" t="0" r="0" b="0"/>
          <a:pathLst>
            <a:path>
              <a:moveTo>
                <a:pt x="0" y="0"/>
              </a:moveTo>
              <a:lnTo>
                <a:pt x="220151" y="0"/>
              </a:lnTo>
              <a:lnTo>
                <a:pt x="220151" y="585858"/>
              </a:lnTo>
              <a:lnTo>
                <a:pt x="440302" y="5858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latin typeface="Times New Roman" pitchFamily="18" charset="0"/>
            <a:cs typeface="Times New Roman" pitchFamily="18" charset="0"/>
          </a:endParaRPr>
        </a:p>
      </dsp:txBody>
      <dsp:txXfrm>
        <a:off x="2371811" y="3786212"/>
        <a:ext cx="36643" cy="36643"/>
      </dsp:txXfrm>
    </dsp:sp>
    <dsp:sp modelId="{20D09F3A-B8E5-43B6-8274-54CA23D6A819}">
      <dsp:nvSpPr>
        <dsp:cNvPr id="0" name=""/>
        <dsp:cNvSpPr/>
      </dsp:nvSpPr>
      <dsp:spPr>
        <a:xfrm>
          <a:off x="2169982" y="2998975"/>
          <a:ext cx="440302" cy="512629"/>
        </a:xfrm>
        <a:custGeom>
          <a:avLst/>
          <a:gdLst/>
          <a:ahLst/>
          <a:cxnLst/>
          <a:rect l="0" t="0" r="0" b="0"/>
          <a:pathLst>
            <a:path>
              <a:moveTo>
                <a:pt x="0" y="512629"/>
              </a:moveTo>
              <a:lnTo>
                <a:pt x="220151" y="512629"/>
              </a:lnTo>
              <a:lnTo>
                <a:pt x="220151" y="0"/>
              </a:lnTo>
              <a:lnTo>
                <a:pt x="440302"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latin typeface="Times New Roman" pitchFamily="18" charset="0"/>
            <a:cs typeface="Times New Roman" pitchFamily="18" charset="0"/>
          </a:endParaRPr>
        </a:p>
      </dsp:txBody>
      <dsp:txXfrm>
        <a:off x="2373239" y="3238396"/>
        <a:ext cx="33788" cy="33788"/>
      </dsp:txXfrm>
    </dsp:sp>
    <dsp:sp modelId="{88B4581C-C583-4642-9199-42393BAA18E6}">
      <dsp:nvSpPr>
        <dsp:cNvPr id="0" name=""/>
        <dsp:cNvSpPr/>
      </dsp:nvSpPr>
      <dsp:spPr>
        <a:xfrm>
          <a:off x="560959" y="2538818"/>
          <a:ext cx="251110" cy="972786"/>
        </a:xfrm>
        <a:custGeom>
          <a:avLst/>
          <a:gdLst/>
          <a:ahLst/>
          <a:cxnLst/>
          <a:rect l="0" t="0" r="0" b="0"/>
          <a:pathLst>
            <a:path>
              <a:moveTo>
                <a:pt x="0" y="0"/>
              </a:moveTo>
              <a:lnTo>
                <a:pt x="125555" y="0"/>
              </a:lnTo>
              <a:lnTo>
                <a:pt x="125555" y="972786"/>
              </a:lnTo>
              <a:lnTo>
                <a:pt x="251110" y="972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latin typeface="Times New Roman" pitchFamily="18" charset="0"/>
            <a:cs typeface="Times New Roman" pitchFamily="18" charset="0"/>
          </a:endParaRPr>
        </a:p>
      </dsp:txBody>
      <dsp:txXfrm>
        <a:off x="661398" y="3000094"/>
        <a:ext cx="50233" cy="50233"/>
      </dsp:txXfrm>
    </dsp:sp>
    <dsp:sp modelId="{B494307C-937E-45D1-BD1F-07F1E0BB3649}">
      <dsp:nvSpPr>
        <dsp:cNvPr id="0" name=""/>
        <dsp:cNvSpPr/>
      </dsp:nvSpPr>
      <dsp:spPr>
        <a:xfrm>
          <a:off x="2152407" y="1074844"/>
          <a:ext cx="471536" cy="691665"/>
        </a:xfrm>
        <a:custGeom>
          <a:avLst/>
          <a:gdLst/>
          <a:ahLst/>
          <a:cxnLst/>
          <a:rect l="0" t="0" r="0" b="0"/>
          <a:pathLst>
            <a:path>
              <a:moveTo>
                <a:pt x="0" y="0"/>
              </a:moveTo>
              <a:lnTo>
                <a:pt x="235768" y="0"/>
              </a:lnTo>
              <a:lnTo>
                <a:pt x="235768" y="691665"/>
              </a:lnTo>
              <a:lnTo>
                <a:pt x="471536" y="6916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latin typeface="Times New Roman" pitchFamily="18" charset="0"/>
            <a:cs typeface="Times New Roman" pitchFamily="18" charset="0"/>
          </a:endParaRPr>
        </a:p>
      </dsp:txBody>
      <dsp:txXfrm>
        <a:off x="2367248" y="1399749"/>
        <a:ext cx="41855" cy="41855"/>
      </dsp:txXfrm>
    </dsp:sp>
    <dsp:sp modelId="{E653E986-F4E1-443D-970A-8A4D93230E77}">
      <dsp:nvSpPr>
        <dsp:cNvPr id="0" name=""/>
        <dsp:cNvSpPr/>
      </dsp:nvSpPr>
      <dsp:spPr>
        <a:xfrm>
          <a:off x="2152407" y="639391"/>
          <a:ext cx="471536" cy="435452"/>
        </a:xfrm>
        <a:custGeom>
          <a:avLst/>
          <a:gdLst/>
          <a:ahLst/>
          <a:cxnLst/>
          <a:rect l="0" t="0" r="0" b="0"/>
          <a:pathLst>
            <a:path>
              <a:moveTo>
                <a:pt x="0" y="435452"/>
              </a:moveTo>
              <a:lnTo>
                <a:pt x="235768" y="435452"/>
              </a:lnTo>
              <a:lnTo>
                <a:pt x="235768" y="0"/>
              </a:lnTo>
              <a:lnTo>
                <a:pt x="471536"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latin typeface="Times New Roman" pitchFamily="18" charset="0"/>
            <a:cs typeface="Times New Roman" pitchFamily="18" charset="0"/>
          </a:endParaRPr>
        </a:p>
      </dsp:txBody>
      <dsp:txXfrm>
        <a:off x="2372129" y="841071"/>
        <a:ext cx="32092" cy="32092"/>
      </dsp:txXfrm>
    </dsp:sp>
    <dsp:sp modelId="{5FCC1419-0473-4571-BB6C-8CA0A7F3F51D}">
      <dsp:nvSpPr>
        <dsp:cNvPr id="0" name=""/>
        <dsp:cNvSpPr/>
      </dsp:nvSpPr>
      <dsp:spPr>
        <a:xfrm>
          <a:off x="560959" y="1074844"/>
          <a:ext cx="247514" cy="1463974"/>
        </a:xfrm>
        <a:custGeom>
          <a:avLst/>
          <a:gdLst/>
          <a:ahLst/>
          <a:cxnLst/>
          <a:rect l="0" t="0" r="0" b="0"/>
          <a:pathLst>
            <a:path>
              <a:moveTo>
                <a:pt x="0" y="1463974"/>
              </a:moveTo>
              <a:lnTo>
                <a:pt x="123757" y="1463974"/>
              </a:lnTo>
              <a:lnTo>
                <a:pt x="123757" y="0"/>
              </a:lnTo>
              <a:lnTo>
                <a:pt x="24751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latin typeface="Times New Roman" pitchFamily="18" charset="0"/>
            <a:cs typeface="Times New Roman" pitchFamily="18" charset="0"/>
          </a:endParaRPr>
        </a:p>
      </dsp:txBody>
      <dsp:txXfrm>
        <a:off x="647598" y="1769712"/>
        <a:ext cx="74237" cy="74237"/>
      </dsp:txXfrm>
    </dsp:sp>
    <dsp:sp modelId="{B8BB3C2A-6644-42EB-AAAF-AD043A8A10C6}">
      <dsp:nvSpPr>
        <dsp:cNvPr id="0" name=""/>
        <dsp:cNvSpPr/>
      </dsp:nvSpPr>
      <dsp:spPr>
        <a:xfrm rot="16200000">
          <a:off x="-1741440" y="2258338"/>
          <a:ext cx="4043840" cy="56095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Candidates</a:t>
          </a:r>
          <a:endParaRPr lang="en-US" sz="1800" b="1" kern="1200" dirty="0">
            <a:latin typeface="Times New Roman" pitchFamily="18" charset="0"/>
            <a:cs typeface="Times New Roman" pitchFamily="18" charset="0"/>
          </a:endParaRPr>
        </a:p>
      </dsp:txBody>
      <dsp:txXfrm>
        <a:off x="-1741440" y="2258338"/>
        <a:ext cx="4043840" cy="560959"/>
      </dsp:txXfrm>
    </dsp:sp>
    <dsp:sp modelId="{BFA07419-063F-4C39-9B26-24621C4A8AF2}">
      <dsp:nvSpPr>
        <dsp:cNvPr id="0" name=""/>
        <dsp:cNvSpPr/>
      </dsp:nvSpPr>
      <dsp:spPr>
        <a:xfrm>
          <a:off x="808473" y="632746"/>
          <a:ext cx="1343933" cy="88419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General Category </a:t>
          </a:r>
        </a:p>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60% Seats</a:t>
          </a:r>
          <a:endParaRPr lang="en-US" sz="1400" b="1" kern="1200" dirty="0">
            <a:latin typeface="Times New Roman" pitchFamily="18" charset="0"/>
            <a:cs typeface="Times New Roman" pitchFamily="18" charset="0"/>
          </a:endParaRPr>
        </a:p>
      </dsp:txBody>
      <dsp:txXfrm>
        <a:off x="808473" y="632746"/>
        <a:ext cx="1343933" cy="884194"/>
      </dsp:txXfrm>
    </dsp:sp>
    <dsp:sp modelId="{D1AA5CCB-0391-4CE6-B275-FC512A3C6B38}">
      <dsp:nvSpPr>
        <dsp:cNvPr id="0" name=""/>
        <dsp:cNvSpPr/>
      </dsp:nvSpPr>
      <dsp:spPr>
        <a:xfrm>
          <a:off x="2623944" y="171489"/>
          <a:ext cx="5684716" cy="93580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US" sz="1400" b="1" kern="1200" dirty="0" smtClean="0">
              <a:latin typeface="Times New Roman" pitchFamily="18" charset="0"/>
              <a:cs typeface="Times New Roman" pitchFamily="18" charset="0"/>
            </a:rPr>
            <a:t>Training Fee : </a:t>
          </a:r>
        </a:p>
        <a:p>
          <a:pPr lvl="0" algn="just" defTabSz="622300">
            <a:lnSpc>
              <a:spcPct val="90000"/>
            </a:lnSpc>
            <a:spcBef>
              <a:spcPct val="0"/>
            </a:spcBef>
            <a:spcAft>
              <a:spcPct val="35000"/>
            </a:spcAft>
          </a:pPr>
          <a:r>
            <a:rPr lang="en-US" sz="1400" b="1" kern="1200" dirty="0" smtClean="0">
              <a:latin typeface="Times New Roman" pitchFamily="18" charset="0"/>
              <a:cs typeface="Times New Roman" pitchFamily="18" charset="0"/>
            </a:rPr>
            <a:t>    *</a:t>
          </a:r>
          <a:r>
            <a:rPr lang="en-US" sz="1400" b="0" kern="1200" dirty="0" smtClean="0">
              <a:latin typeface="Times New Roman" pitchFamily="18" charset="0"/>
              <a:cs typeface="Times New Roman" pitchFamily="18" charset="0"/>
            </a:rPr>
            <a:t> 25% training fee to be borne by Students/Skilling agency</a:t>
          </a:r>
          <a:r>
            <a:rPr lang="en-US" sz="1400" b="1" kern="1200" dirty="0" smtClean="0">
              <a:latin typeface="Times New Roman" pitchFamily="18" charset="0"/>
              <a:cs typeface="Times New Roman" pitchFamily="18" charset="0"/>
            </a:rPr>
            <a:t>.</a:t>
          </a:r>
        </a:p>
        <a:p>
          <a:pPr lvl="0" algn="just" defTabSz="622300">
            <a:lnSpc>
              <a:spcPct val="90000"/>
            </a:lnSpc>
            <a:spcBef>
              <a:spcPct val="0"/>
            </a:spcBef>
            <a:spcAft>
              <a:spcPct val="35000"/>
            </a:spcAft>
          </a:pPr>
          <a:r>
            <a:rPr lang="en-US" sz="1400" kern="1200" dirty="0" smtClean="0">
              <a:latin typeface="Times New Roman" pitchFamily="18" charset="0"/>
              <a:cs typeface="Times New Roman" pitchFamily="18" charset="0"/>
            </a:rPr>
            <a:t>    * 75% of the training fee would be payable by MeitY for the successfully        	certified candidates.</a:t>
          </a:r>
          <a:endParaRPr lang="en-US" sz="1400" b="1" kern="1200" dirty="0">
            <a:latin typeface="Times New Roman" pitchFamily="18" charset="0"/>
            <a:cs typeface="Times New Roman" pitchFamily="18" charset="0"/>
          </a:endParaRPr>
        </a:p>
      </dsp:txBody>
      <dsp:txXfrm>
        <a:off x="2623944" y="171489"/>
        <a:ext cx="5684716" cy="935805"/>
      </dsp:txXfrm>
    </dsp:sp>
    <dsp:sp modelId="{2526F44A-BE4D-4F04-9204-27B1923DEC0C}">
      <dsp:nvSpPr>
        <dsp:cNvPr id="0" name=""/>
        <dsp:cNvSpPr/>
      </dsp:nvSpPr>
      <dsp:spPr>
        <a:xfrm>
          <a:off x="2623944" y="1256908"/>
          <a:ext cx="5684716" cy="101920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US" sz="1400" b="1" kern="1200" dirty="0" smtClean="0">
              <a:latin typeface="Times New Roman" pitchFamily="18" charset="0"/>
              <a:cs typeface="Times New Roman" pitchFamily="18" charset="0"/>
            </a:rPr>
            <a:t>Examination/ Assessment Fee :</a:t>
          </a:r>
          <a:r>
            <a:rPr lang="en-US" sz="1400" kern="1200" dirty="0" smtClean="0">
              <a:latin typeface="Times New Roman" pitchFamily="18" charset="0"/>
              <a:cs typeface="Times New Roman" pitchFamily="18" charset="0"/>
            </a:rPr>
            <a:t> </a:t>
          </a:r>
        </a:p>
        <a:p>
          <a:pPr lvl="0" algn="just" defTabSz="622300">
            <a:lnSpc>
              <a:spcPct val="90000"/>
            </a:lnSpc>
            <a:spcBef>
              <a:spcPct val="0"/>
            </a:spcBef>
            <a:spcAft>
              <a:spcPct val="35000"/>
            </a:spcAft>
          </a:pPr>
          <a:r>
            <a:rPr lang="en-US" sz="1400" kern="1200" dirty="0" smtClean="0">
              <a:latin typeface="Times New Roman" pitchFamily="18" charset="0"/>
              <a:cs typeface="Times New Roman" pitchFamily="18" charset="0"/>
            </a:rPr>
            <a:t>    * It will be refunded  for one time only, upon his/her successful certification. </a:t>
          </a:r>
        </a:p>
        <a:p>
          <a:pPr lvl="0" algn="just" defTabSz="622300">
            <a:lnSpc>
              <a:spcPct val="90000"/>
            </a:lnSpc>
            <a:spcBef>
              <a:spcPct val="0"/>
            </a:spcBef>
            <a:spcAft>
              <a:spcPct val="35000"/>
            </a:spcAft>
          </a:pPr>
          <a:r>
            <a:rPr lang="en-US" sz="1400" kern="1200" dirty="0" smtClean="0">
              <a:latin typeface="Times New Roman" pitchFamily="18" charset="0"/>
              <a:cs typeface="Times New Roman" pitchFamily="18" charset="0"/>
            </a:rPr>
            <a:t>    * 100% in Scheme-1 and 75% in Scheme-2 of the examination fees for the successfully certified candidates of  General Category </a:t>
          </a:r>
          <a:endParaRPr lang="en-US" sz="1400" kern="1200" dirty="0">
            <a:latin typeface="Times New Roman" pitchFamily="18" charset="0"/>
            <a:cs typeface="Times New Roman" pitchFamily="18" charset="0"/>
          </a:endParaRPr>
        </a:p>
      </dsp:txBody>
      <dsp:txXfrm>
        <a:off x="2623944" y="1256908"/>
        <a:ext cx="5684716" cy="1019202"/>
      </dsp:txXfrm>
    </dsp:sp>
    <dsp:sp modelId="{3A3AB2AE-12A9-4A0C-85EF-5C6054EAEC01}">
      <dsp:nvSpPr>
        <dsp:cNvPr id="0" name=""/>
        <dsp:cNvSpPr/>
      </dsp:nvSpPr>
      <dsp:spPr>
        <a:xfrm>
          <a:off x="812070" y="3069507"/>
          <a:ext cx="1357912" cy="88419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SC/ ST / EWS</a:t>
          </a:r>
        </a:p>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Category</a:t>
          </a:r>
        </a:p>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40% Seats</a:t>
          </a:r>
          <a:endParaRPr lang="en-US" sz="1400" b="1" kern="1200" dirty="0">
            <a:latin typeface="Times New Roman" pitchFamily="18" charset="0"/>
            <a:cs typeface="Times New Roman" pitchFamily="18" charset="0"/>
          </a:endParaRPr>
        </a:p>
      </dsp:txBody>
      <dsp:txXfrm>
        <a:off x="812070" y="3069507"/>
        <a:ext cx="1357912" cy="884194"/>
      </dsp:txXfrm>
    </dsp:sp>
    <dsp:sp modelId="{551C1678-61C2-41A2-851A-40E720511A54}">
      <dsp:nvSpPr>
        <dsp:cNvPr id="0" name=""/>
        <dsp:cNvSpPr/>
      </dsp:nvSpPr>
      <dsp:spPr>
        <a:xfrm>
          <a:off x="2610284" y="2556878"/>
          <a:ext cx="5684716" cy="88419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US" sz="1400" b="1" kern="1200" dirty="0" smtClean="0">
              <a:latin typeface="Times New Roman" pitchFamily="18" charset="0"/>
              <a:cs typeface="Times New Roman" pitchFamily="18" charset="0"/>
            </a:rPr>
            <a:t>Training Fee : </a:t>
          </a:r>
        </a:p>
        <a:p>
          <a:pPr lvl="0" algn="just" defTabSz="622300">
            <a:lnSpc>
              <a:spcPct val="90000"/>
            </a:lnSpc>
            <a:spcBef>
              <a:spcPct val="0"/>
            </a:spcBef>
            <a:spcAft>
              <a:spcPct val="35000"/>
            </a:spcAft>
          </a:pPr>
          <a:r>
            <a:rPr lang="en-US" sz="1400" kern="1200" dirty="0" smtClean="0">
              <a:latin typeface="Times New Roman" pitchFamily="18" charset="0"/>
              <a:cs typeface="Times New Roman" pitchFamily="18" charset="0"/>
            </a:rPr>
            <a:t>   * 100% of the training fee would be payable by MeitY for the              	successfully certified candidates.</a:t>
          </a:r>
          <a:endParaRPr lang="en-US" sz="1400" kern="1200" dirty="0">
            <a:latin typeface="Times New Roman" pitchFamily="18" charset="0"/>
            <a:cs typeface="Times New Roman" pitchFamily="18" charset="0"/>
          </a:endParaRPr>
        </a:p>
      </dsp:txBody>
      <dsp:txXfrm>
        <a:off x="2610284" y="2556878"/>
        <a:ext cx="5684716" cy="884194"/>
      </dsp:txXfrm>
    </dsp:sp>
    <dsp:sp modelId="{7EEF596D-765B-4CE6-8698-12EF329D9BA9}">
      <dsp:nvSpPr>
        <dsp:cNvPr id="0" name=""/>
        <dsp:cNvSpPr/>
      </dsp:nvSpPr>
      <dsp:spPr>
        <a:xfrm>
          <a:off x="2610284" y="3655366"/>
          <a:ext cx="5684716" cy="88419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US" sz="1400" b="1" kern="1200" dirty="0" smtClean="0">
              <a:latin typeface="Times New Roman" pitchFamily="18" charset="0"/>
              <a:cs typeface="Times New Roman" pitchFamily="18" charset="0"/>
            </a:rPr>
            <a:t>Examination / Assessment Fee:</a:t>
          </a:r>
        </a:p>
        <a:p>
          <a:pPr lvl="0" algn="just" defTabSz="622300">
            <a:lnSpc>
              <a:spcPct val="90000"/>
            </a:lnSpc>
            <a:spcBef>
              <a:spcPct val="0"/>
            </a:spcBef>
            <a:spcAft>
              <a:spcPct val="35000"/>
            </a:spcAft>
          </a:pPr>
          <a:r>
            <a:rPr lang="en-US" sz="1400" kern="1200" dirty="0" smtClean="0">
              <a:latin typeface="Times New Roman" pitchFamily="18" charset="0"/>
              <a:cs typeface="Times New Roman" pitchFamily="18" charset="0"/>
            </a:rPr>
            <a:t>   * It will be refunded  for one time only, upon his/her successful certification. </a:t>
          </a:r>
        </a:p>
        <a:p>
          <a:pPr lvl="0" algn="just" defTabSz="622300">
            <a:lnSpc>
              <a:spcPct val="90000"/>
            </a:lnSpc>
            <a:spcBef>
              <a:spcPct val="0"/>
            </a:spcBef>
            <a:spcAft>
              <a:spcPct val="35000"/>
            </a:spcAft>
          </a:pPr>
          <a:r>
            <a:rPr lang="en-US" sz="1400" kern="1200" dirty="0" smtClean="0">
              <a:latin typeface="Times New Roman" pitchFamily="18" charset="0"/>
              <a:cs typeface="Times New Roman" pitchFamily="18" charset="0"/>
            </a:rPr>
            <a:t>   * 100% of the examination fees for the successfully certified candidates of 	Reserved Category</a:t>
          </a:r>
          <a:endParaRPr lang="en-US" sz="1400" kern="1200" dirty="0">
            <a:latin typeface="Times New Roman" pitchFamily="18" charset="0"/>
            <a:cs typeface="Times New Roman" pitchFamily="18" charset="0"/>
          </a:endParaRPr>
        </a:p>
      </dsp:txBody>
      <dsp:txXfrm>
        <a:off x="2610284" y="3655366"/>
        <a:ext cx="5684716" cy="88419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736" cy="496671"/>
          </a:xfrm>
          <a:prstGeom prst="rect">
            <a:avLst/>
          </a:prstGeom>
        </p:spPr>
        <p:txBody>
          <a:bodyPr vert="horz" lIns="91495" tIns="45747" rIns="91495" bIns="45747" rtlCol="0"/>
          <a:lstStyle>
            <a:lvl1pPr algn="l">
              <a:defRPr sz="1200"/>
            </a:lvl1pPr>
          </a:lstStyle>
          <a:p>
            <a:pPr>
              <a:defRPr/>
            </a:pPr>
            <a:endParaRPr lang="en-US"/>
          </a:p>
        </p:txBody>
      </p:sp>
      <p:sp>
        <p:nvSpPr>
          <p:cNvPr id="3" name="Date Placeholder 2"/>
          <p:cNvSpPr>
            <a:spLocks noGrp="1"/>
          </p:cNvSpPr>
          <p:nvPr>
            <p:ph type="dt" sz="quarter" idx="1"/>
          </p:nvPr>
        </p:nvSpPr>
        <p:spPr>
          <a:xfrm>
            <a:off x="3851400" y="1"/>
            <a:ext cx="2944736" cy="496671"/>
          </a:xfrm>
          <a:prstGeom prst="rect">
            <a:avLst/>
          </a:prstGeom>
        </p:spPr>
        <p:txBody>
          <a:bodyPr vert="horz" lIns="91495" tIns="45747" rIns="91495" bIns="45747" rtlCol="0"/>
          <a:lstStyle>
            <a:lvl1pPr algn="r">
              <a:defRPr sz="1200"/>
            </a:lvl1pPr>
          </a:lstStyle>
          <a:p>
            <a:pPr>
              <a:defRPr/>
            </a:pPr>
            <a:fld id="{CFFA1B8A-6A09-4DF7-B66B-6E1D77FA55CA}" type="datetimeFigureOut">
              <a:rPr lang="en-US"/>
              <a:pPr>
                <a:defRPr/>
              </a:pPr>
              <a:t>9/8/2021</a:t>
            </a:fld>
            <a:endParaRPr lang="en-US"/>
          </a:p>
        </p:txBody>
      </p:sp>
      <p:sp>
        <p:nvSpPr>
          <p:cNvPr id="4" name="Footer Placeholder 3"/>
          <p:cNvSpPr>
            <a:spLocks noGrp="1"/>
          </p:cNvSpPr>
          <p:nvPr>
            <p:ph type="ftr" sz="quarter" idx="2"/>
          </p:nvPr>
        </p:nvSpPr>
        <p:spPr>
          <a:xfrm>
            <a:off x="0" y="9428273"/>
            <a:ext cx="2944736" cy="496671"/>
          </a:xfrm>
          <a:prstGeom prst="rect">
            <a:avLst/>
          </a:prstGeom>
        </p:spPr>
        <p:txBody>
          <a:bodyPr vert="horz" lIns="91495" tIns="45747" rIns="91495" bIns="45747"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51400" y="9428273"/>
            <a:ext cx="2944736" cy="496671"/>
          </a:xfrm>
          <a:prstGeom prst="rect">
            <a:avLst/>
          </a:prstGeom>
        </p:spPr>
        <p:txBody>
          <a:bodyPr vert="horz" lIns="91495" tIns="45747" rIns="91495" bIns="45747" rtlCol="0" anchor="b"/>
          <a:lstStyle>
            <a:lvl1pPr algn="r">
              <a:defRPr sz="1200"/>
            </a:lvl1pPr>
          </a:lstStyle>
          <a:p>
            <a:pPr>
              <a:defRPr/>
            </a:pPr>
            <a:fld id="{58F82098-275E-477E-A822-052BD63CB04C}" type="slidenum">
              <a:rPr lang="en-US"/>
              <a:pPr>
                <a:defRPr/>
              </a:pPr>
              <a:t>‹#›</a:t>
            </a:fld>
            <a:endParaRPr lang="en-US"/>
          </a:p>
        </p:txBody>
      </p:sp>
    </p:spTree>
    <p:extLst>
      <p:ext uri="{BB962C8B-B14F-4D97-AF65-F5344CB8AC3E}">
        <p14:creationId xmlns="" xmlns:p14="http://schemas.microsoft.com/office/powerpoint/2010/main" val="143803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736" cy="496671"/>
          </a:xfrm>
          <a:prstGeom prst="rect">
            <a:avLst/>
          </a:prstGeom>
        </p:spPr>
        <p:txBody>
          <a:bodyPr vert="horz" lIns="91495" tIns="45747" rIns="91495" bIns="4574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1400" y="1"/>
            <a:ext cx="2944736" cy="496671"/>
          </a:xfrm>
          <a:prstGeom prst="rect">
            <a:avLst/>
          </a:prstGeom>
        </p:spPr>
        <p:txBody>
          <a:bodyPr vert="horz" lIns="91495" tIns="45747" rIns="91495" bIns="45747" rtlCol="0"/>
          <a:lstStyle>
            <a:lvl1pPr algn="r" fontAlgn="auto">
              <a:spcBef>
                <a:spcPts val="0"/>
              </a:spcBef>
              <a:spcAft>
                <a:spcPts val="0"/>
              </a:spcAft>
              <a:defRPr sz="1200">
                <a:latin typeface="+mn-lt"/>
                <a:cs typeface="+mn-cs"/>
              </a:defRPr>
            </a:lvl1pPr>
          </a:lstStyle>
          <a:p>
            <a:pPr>
              <a:defRPr/>
            </a:pPr>
            <a:fld id="{7AD90B2B-2C1D-4DBD-9F8D-22B526CE79C2}" type="datetimeFigureOut">
              <a:rPr lang="en-US"/>
              <a:pPr>
                <a:defRPr/>
              </a:pPr>
              <a:t>9/8/2021</a:t>
            </a:fld>
            <a:endParaRPr lang="en-US"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95" tIns="45747" rIns="91495" bIns="45747" rtlCol="0" anchor="ctr"/>
          <a:lstStyle/>
          <a:p>
            <a:pPr lvl="0"/>
            <a:endParaRPr lang="en-US" noProof="0" dirty="0"/>
          </a:p>
        </p:txBody>
      </p:sp>
      <p:sp>
        <p:nvSpPr>
          <p:cNvPr id="5" name="Notes Placeholder 4"/>
          <p:cNvSpPr>
            <a:spLocks noGrp="1"/>
          </p:cNvSpPr>
          <p:nvPr>
            <p:ph type="body" sz="quarter" idx="3"/>
          </p:nvPr>
        </p:nvSpPr>
        <p:spPr>
          <a:xfrm>
            <a:off x="678846" y="4715832"/>
            <a:ext cx="5439987" cy="4466648"/>
          </a:xfrm>
          <a:prstGeom prst="rect">
            <a:avLst/>
          </a:prstGeom>
        </p:spPr>
        <p:txBody>
          <a:bodyPr vert="horz" lIns="91495" tIns="45747" rIns="91495" bIns="4574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273"/>
            <a:ext cx="2944736" cy="496671"/>
          </a:xfrm>
          <a:prstGeom prst="rect">
            <a:avLst/>
          </a:prstGeom>
        </p:spPr>
        <p:txBody>
          <a:bodyPr vert="horz" lIns="91495" tIns="45747" rIns="91495" bIns="4574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1400" y="9428273"/>
            <a:ext cx="2944736" cy="496671"/>
          </a:xfrm>
          <a:prstGeom prst="rect">
            <a:avLst/>
          </a:prstGeom>
        </p:spPr>
        <p:txBody>
          <a:bodyPr vert="horz" lIns="91495" tIns="45747" rIns="91495" bIns="45747" rtlCol="0" anchor="b"/>
          <a:lstStyle>
            <a:lvl1pPr algn="r" fontAlgn="auto">
              <a:spcBef>
                <a:spcPts val="0"/>
              </a:spcBef>
              <a:spcAft>
                <a:spcPts val="0"/>
              </a:spcAft>
              <a:defRPr sz="1200">
                <a:latin typeface="+mn-lt"/>
                <a:cs typeface="+mn-cs"/>
              </a:defRPr>
            </a:lvl1pPr>
          </a:lstStyle>
          <a:p>
            <a:pPr>
              <a:defRPr/>
            </a:pPr>
            <a:fld id="{4494605A-8322-4AFF-A505-FEA4F804A09C}" type="slidenum">
              <a:rPr lang="en-US"/>
              <a:pPr>
                <a:defRPr/>
              </a:pPr>
              <a:t>‹#›</a:t>
            </a:fld>
            <a:endParaRPr lang="en-US" dirty="0"/>
          </a:p>
        </p:txBody>
      </p:sp>
    </p:spTree>
    <p:extLst>
      <p:ext uri="{BB962C8B-B14F-4D97-AF65-F5344CB8AC3E}">
        <p14:creationId xmlns="" xmlns:p14="http://schemas.microsoft.com/office/powerpoint/2010/main" val="2094812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94605A-8322-4AFF-A505-FEA4F804A09C}" type="slidenum">
              <a:rPr lang="en-US" smtClean="0"/>
              <a:pPr>
                <a:defRPr/>
              </a:pPr>
              <a:t>1</a:t>
            </a:fld>
            <a:endParaRPr lang="en-US" dirty="0"/>
          </a:p>
        </p:txBody>
      </p:sp>
    </p:spTree>
    <p:extLst>
      <p:ext uri="{BB962C8B-B14F-4D97-AF65-F5344CB8AC3E}">
        <p14:creationId xmlns="" xmlns:p14="http://schemas.microsoft.com/office/powerpoint/2010/main" val="3196641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94605A-8322-4AFF-A505-FEA4F804A09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94605A-8322-4AFF-A505-FEA4F804A09C}" type="slidenum">
              <a:rPr lang="en-US" smtClean="0"/>
              <a:pPr>
                <a:defRPr/>
              </a:pPr>
              <a:t>3</a:t>
            </a:fld>
            <a:endParaRPr lang="en-US" dirty="0"/>
          </a:p>
        </p:txBody>
      </p:sp>
    </p:spTree>
    <p:extLst>
      <p:ext uri="{BB962C8B-B14F-4D97-AF65-F5344CB8AC3E}">
        <p14:creationId xmlns="" xmlns:p14="http://schemas.microsoft.com/office/powerpoint/2010/main" val="341277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7"/>
        <p:cNvGrpSpPr/>
        <p:nvPr/>
      </p:nvGrpSpPr>
      <p:grpSpPr>
        <a:xfrm>
          <a:off x="0" y="0"/>
          <a:ext cx="0" cy="0"/>
          <a:chOff x="0" y="0"/>
          <a:chExt cx="0" cy="0"/>
        </a:xfrm>
      </p:grpSpPr>
      <p:sp>
        <p:nvSpPr>
          <p:cNvPr id="1098" name="Google Shape;1098;g143b3862eb_1568_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9" name="Google Shape;1099;g143b3862eb_1568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625773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972010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1934815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972010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178239"/>
            <a:ext cx="71628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371600"/>
            <a:ext cx="8229600" cy="50260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sz="1800">
                <a:latin typeface="+mn-lt"/>
                <a:cs typeface="Arial" pitchFamily="34" charset="0"/>
              </a:defRPr>
            </a:lvl1pPr>
          </a:lstStyle>
          <a:p>
            <a:pPr>
              <a:defRPr/>
            </a:pPr>
            <a:fld id="{26687EF7-F877-4204-8699-330B23EF933C}" type="slidenum">
              <a:rPr lang="en-IN"/>
              <a:pPr>
                <a:defRPr/>
              </a:pPr>
              <a:t>‹#›</a:t>
            </a:fld>
            <a:endParaRPr lang="en-IN"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00025"/>
            <a:ext cx="7162800" cy="5334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pPr>
              <a:defRPr/>
            </a:pPr>
            <a:fld id="{760F92F5-48CA-4E19-913F-B1A0057C4F8B}" type="slidenum">
              <a:rPr lang="en-IN"/>
              <a:pPr>
                <a:defRPr/>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4019349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420755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625773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193481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0.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microsoft.com/office/2007/relationships/hdphoto" Target="../media/hdphoto1.wdp"/><Relationship Id="rId11" Type="http://schemas.microsoft.com/office/2007/relationships/hdphoto" Target="../media/hdphoto3.wdp"/><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theme" Target="../theme/theme2.xml"/><Relationship Id="rId9" Type="http://schemas.microsoft.com/office/2007/relationships/hdphoto" Target="../media/hdphoto2.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44" name="Rectangle 6"/>
          <p:cNvSpPr>
            <a:spLocks noChangeArrowheads="1"/>
          </p:cNvSpPr>
          <p:nvPr/>
        </p:nvSpPr>
        <p:spPr bwMode="gray">
          <a:xfrm>
            <a:off x="-16328" y="6461473"/>
            <a:ext cx="9157839" cy="495919"/>
          </a:xfrm>
          <a:prstGeom prst="rect">
            <a:avLst/>
          </a:prstGeom>
          <a:gradFill>
            <a:gsLst>
              <a:gs pos="98000">
                <a:schemeClr val="tx1"/>
              </a:gs>
              <a:gs pos="85000">
                <a:schemeClr val="accent6">
                  <a:lumMod val="75000"/>
                </a:schemeClr>
              </a:gs>
              <a:gs pos="2000">
                <a:schemeClr val="tx1">
                  <a:lumMod val="95000"/>
                  <a:lumOff val="5000"/>
                </a:schemeClr>
              </a:gs>
              <a:gs pos="10000">
                <a:schemeClr val="accent3">
                  <a:lumMod val="50000"/>
                </a:schemeClr>
              </a:gs>
              <a:gs pos="49000">
                <a:schemeClr val="bg1"/>
              </a:gs>
            </a:gsLst>
            <a:lin ang="15600000" scaled="0"/>
          </a:gradFill>
          <a:ln w="9525">
            <a:noFill/>
            <a:miter lim="800000"/>
            <a:headEnd/>
            <a:tailEnd/>
          </a:ln>
        </p:spPr>
        <p:txBody>
          <a:bodyPr wrap="none" anchor="ctr"/>
          <a:lstStyle/>
          <a:p>
            <a:pPr defTabSz="449263">
              <a:lnSpc>
                <a:spcPct val="76000"/>
              </a:lnSpc>
              <a:buClr>
                <a:srgbClr val="000000"/>
              </a:buClr>
              <a:buFont typeface="Arial" pitchFamily="34" charset="0"/>
              <a:buNone/>
              <a:defRPr/>
            </a:pPr>
            <a:endParaRPr lang="en-US" sz="1600" dirty="0">
              <a:solidFill>
                <a:srgbClr val="FFFFFF"/>
              </a:solidFill>
              <a:latin typeface="Verdana"/>
              <a:cs typeface="Arial" pitchFamily="34" charset="0"/>
            </a:endParaRPr>
          </a:p>
        </p:txBody>
      </p:sp>
      <p:sp>
        <p:nvSpPr>
          <p:cNvPr id="1029" name="Rectangle 6"/>
          <p:cNvSpPr>
            <a:spLocks noChangeArrowheads="1"/>
          </p:cNvSpPr>
          <p:nvPr/>
        </p:nvSpPr>
        <p:spPr bwMode="gray">
          <a:xfrm>
            <a:off x="0" y="-12465"/>
            <a:ext cx="9157839" cy="705161"/>
          </a:xfrm>
          <a:prstGeom prst="rect">
            <a:avLst/>
          </a:prstGeom>
          <a:gradFill>
            <a:gsLst>
              <a:gs pos="98000">
                <a:schemeClr val="tx1"/>
              </a:gs>
              <a:gs pos="85000">
                <a:schemeClr val="accent6">
                  <a:lumMod val="75000"/>
                </a:schemeClr>
              </a:gs>
              <a:gs pos="2000">
                <a:schemeClr val="tx1">
                  <a:lumMod val="95000"/>
                  <a:lumOff val="5000"/>
                </a:schemeClr>
              </a:gs>
              <a:gs pos="10000">
                <a:schemeClr val="accent3">
                  <a:lumMod val="50000"/>
                </a:schemeClr>
              </a:gs>
              <a:gs pos="49000">
                <a:schemeClr val="bg1"/>
              </a:gs>
            </a:gsLst>
            <a:lin ang="15600000" scaled="0"/>
          </a:gradFill>
          <a:ln w="9525">
            <a:noFill/>
            <a:miter lim="800000"/>
            <a:headEnd/>
            <a:tailEnd/>
          </a:ln>
        </p:spPr>
        <p:txBody>
          <a:bodyPr wrap="none" anchor="ctr"/>
          <a:lstStyle/>
          <a:p>
            <a:pPr defTabSz="449263">
              <a:lnSpc>
                <a:spcPct val="76000"/>
              </a:lnSpc>
              <a:buClr>
                <a:srgbClr val="000000"/>
              </a:buClr>
              <a:buFont typeface="Arial" pitchFamily="34" charset="0"/>
              <a:buNone/>
              <a:defRPr/>
            </a:pPr>
            <a:endParaRPr lang="en-US" sz="1600" dirty="0">
              <a:solidFill>
                <a:srgbClr val="FFFFFF"/>
              </a:solidFill>
              <a:latin typeface="Verdana"/>
              <a:cs typeface="Arial" pitchFamily="34" charset="0"/>
            </a:endParaRPr>
          </a:p>
        </p:txBody>
      </p:sp>
      <p:sp>
        <p:nvSpPr>
          <p:cNvPr id="4" name="Slide Number Placeholder 3"/>
          <p:cNvSpPr>
            <a:spLocks noGrp="1"/>
          </p:cNvSpPr>
          <p:nvPr>
            <p:ph type="sldNum" sz="quarter" idx="4"/>
          </p:nvPr>
        </p:nvSpPr>
        <p:spPr>
          <a:xfrm>
            <a:off x="6730078" y="6441208"/>
            <a:ext cx="2133600" cy="365125"/>
          </a:xfrm>
          <a:prstGeom prst="rect">
            <a:avLst/>
          </a:prstGeom>
        </p:spPr>
        <p:txBody>
          <a:bodyPr vert="horz" lIns="91440" tIns="45720" rIns="91440" bIns="45720" rtlCol="0" anchor="ctr"/>
          <a:lstStyle>
            <a:lvl1pPr algn="r">
              <a:defRPr sz="1100">
                <a:solidFill>
                  <a:schemeClr val="bg1"/>
                </a:solidFill>
              </a:defRPr>
            </a:lvl1pPr>
          </a:lstStyle>
          <a:p>
            <a:r>
              <a:rPr lang="en-US" dirty="0" smtClean="0">
                <a:solidFill>
                  <a:prstClr val="white"/>
                </a:solidFill>
              </a:rPr>
              <a:t>Slide </a:t>
            </a:r>
            <a:fld id="{15C364D2-DF86-4174-9057-1567A33E86FF}" type="slidenum">
              <a:rPr lang="en-US" smtClean="0">
                <a:solidFill>
                  <a:prstClr val="white"/>
                </a:solidFill>
              </a:rPr>
              <a:pPr/>
              <a:t>‹#›</a:t>
            </a:fld>
            <a:endParaRPr lang="en-US" dirty="0">
              <a:solidFill>
                <a:prstClr val="white"/>
              </a:solidFill>
            </a:endParaRPr>
          </a:p>
        </p:txBody>
      </p:sp>
    </p:spTree>
    <p:extLst>
      <p:ext uri="{BB962C8B-B14F-4D97-AF65-F5344CB8AC3E}">
        <p14:creationId xmlns="" xmlns:p14="http://schemas.microsoft.com/office/powerpoint/2010/main" val="339932514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9" r:id="rId4"/>
    <p:sldLayoutId id="2147483731" r:id="rId5"/>
    <p:sldLayoutId id="2147483762" r:id="rId6"/>
    <p:sldLayoutId id="2147483796"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defRPr>
      </a:lvl2pPr>
      <a:lvl3pPr algn="l" rtl="0" eaLnBrk="0" fontAlgn="base" hangingPunct="0">
        <a:spcBef>
          <a:spcPct val="0"/>
        </a:spcBef>
        <a:spcAft>
          <a:spcPct val="0"/>
        </a:spcAft>
        <a:defRPr sz="2800">
          <a:solidFill>
            <a:schemeClr val="bg1"/>
          </a:solidFill>
          <a:latin typeface="Verdana" pitchFamily="34" charset="0"/>
        </a:defRPr>
      </a:lvl3pPr>
      <a:lvl4pPr algn="l" rtl="0" eaLnBrk="0" fontAlgn="base" hangingPunct="0">
        <a:spcBef>
          <a:spcPct val="0"/>
        </a:spcBef>
        <a:spcAft>
          <a:spcPct val="0"/>
        </a:spcAft>
        <a:defRPr sz="2800">
          <a:solidFill>
            <a:schemeClr val="bg1"/>
          </a:solidFill>
          <a:latin typeface="Verdana" pitchFamily="34" charset="0"/>
        </a:defRPr>
      </a:lvl4pPr>
      <a:lvl5pPr algn="l" rtl="0" eaLnBrk="0" fontAlgn="base" hangingPunct="0">
        <a:spcBef>
          <a:spcPct val="0"/>
        </a:spcBef>
        <a:spcAft>
          <a:spcPct val="0"/>
        </a:spcAft>
        <a:defRPr sz="2800">
          <a:solidFill>
            <a:schemeClr val="bg1"/>
          </a:solidFill>
          <a:latin typeface="Verdana" pitchFamily="34" charset="0"/>
        </a:defRPr>
      </a:lvl5pPr>
      <a:lvl6pPr marL="457200" algn="l" rtl="0" fontAlgn="base">
        <a:spcBef>
          <a:spcPct val="0"/>
        </a:spcBef>
        <a:spcAft>
          <a:spcPct val="0"/>
        </a:spcAft>
        <a:defRPr sz="2800">
          <a:solidFill>
            <a:schemeClr val="bg1"/>
          </a:solidFill>
          <a:latin typeface="Trebuchet MS" pitchFamily="34" charset="0"/>
        </a:defRPr>
      </a:lvl6pPr>
      <a:lvl7pPr marL="914400" algn="l" rtl="0" fontAlgn="base">
        <a:spcBef>
          <a:spcPct val="0"/>
        </a:spcBef>
        <a:spcAft>
          <a:spcPct val="0"/>
        </a:spcAft>
        <a:defRPr sz="2800">
          <a:solidFill>
            <a:schemeClr val="bg1"/>
          </a:solidFill>
          <a:latin typeface="Trebuchet MS" pitchFamily="34" charset="0"/>
        </a:defRPr>
      </a:lvl7pPr>
      <a:lvl8pPr marL="1371600" algn="l" rtl="0" fontAlgn="base">
        <a:spcBef>
          <a:spcPct val="0"/>
        </a:spcBef>
        <a:spcAft>
          <a:spcPct val="0"/>
        </a:spcAft>
        <a:defRPr sz="2800">
          <a:solidFill>
            <a:schemeClr val="bg1"/>
          </a:solidFill>
          <a:latin typeface="Trebuchet MS" pitchFamily="34" charset="0"/>
        </a:defRPr>
      </a:lvl8pPr>
      <a:lvl9pPr marL="1828800" algn="l" rtl="0" fontAlgn="base">
        <a:spcBef>
          <a:spcPct val="0"/>
        </a:spcBef>
        <a:spcAft>
          <a:spcPct val="0"/>
        </a:spcAft>
        <a:defRPr sz="2800">
          <a:solidFill>
            <a:schemeClr val="bg1"/>
          </a:solidFill>
          <a:latin typeface="Trebuchet MS" pitchFamily="34" charset="0"/>
        </a:defRPr>
      </a:lvl9pPr>
    </p:titleStyle>
    <p:bodyStyle>
      <a:lvl1pPr marL="342900" indent="-342900" algn="l" rtl="0" eaLnBrk="0" fontAlgn="base" hangingPunct="0">
        <a:spcBef>
          <a:spcPct val="20000"/>
        </a:spcBef>
        <a:spcAft>
          <a:spcPct val="0"/>
        </a:spcAft>
        <a:buFont typeface="Wingdings" pitchFamily="2" charset="2"/>
        <a:buBlip>
          <a:blip r:embed="rId9"/>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lr>
          <a:srgbClr val="12703F"/>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Century Gothic" pitchFamily="34" charset="0"/>
        </a:defRPr>
      </a:lvl5pPr>
      <a:lvl6pPr marL="25146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6pPr>
      <a:lvl7pPr marL="29718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7pPr>
      <a:lvl8pPr marL="34290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8pPr>
      <a:lvl9pPr marL="38862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44" name="Rectangle 6"/>
          <p:cNvSpPr>
            <a:spLocks noChangeArrowheads="1"/>
          </p:cNvSpPr>
          <p:nvPr/>
        </p:nvSpPr>
        <p:spPr bwMode="gray">
          <a:xfrm>
            <a:off x="-16328" y="6461473"/>
            <a:ext cx="9157839" cy="495919"/>
          </a:xfrm>
          <a:prstGeom prst="rect">
            <a:avLst/>
          </a:prstGeom>
          <a:gradFill>
            <a:gsLst>
              <a:gs pos="98000">
                <a:schemeClr val="tx1"/>
              </a:gs>
              <a:gs pos="85000">
                <a:schemeClr val="accent6">
                  <a:lumMod val="75000"/>
                </a:schemeClr>
              </a:gs>
              <a:gs pos="2000">
                <a:schemeClr val="tx1">
                  <a:lumMod val="95000"/>
                  <a:lumOff val="5000"/>
                </a:schemeClr>
              </a:gs>
              <a:gs pos="10000">
                <a:schemeClr val="accent3">
                  <a:lumMod val="50000"/>
                </a:schemeClr>
              </a:gs>
              <a:gs pos="49000">
                <a:schemeClr val="bg1"/>
              </a:gs>
            </a:gsLst>
            <a:lin ang="15600000" scaled="0"/>
          </a:gradFill>
          <a:ln w="9525">
            <a:noFill/>
            <a:miter lim="800000"/>
            <a:headEnd/>
            <a:tailEnd/>
          </a:ln>
        </p:spPr>
        <p:txBody>
          <a:bodyPr wrap="none" anchor="ctr"/>
          <a:lstStyle/>
          <a:p>
            <a:pPr defTabSz="449263">
              <a:lnSpc>
                <a:spcPct val="76000"/>
              </a:lnSpc>
              <a:buClr>
                <a:srgbClr val="000000"/>
              </a:buClr>
              <a:buFont typeface="Arial" pitchFamily="34" charset="0"/>
              <a:buNone/>
              <a:defRPr/>
            </a:pPr>
            <a:endParaRPr lang="en-US" sz="1600" dirty="0">
              <a:solidFill>
                <a:srgbClr val="FFFFFF"/>
              </a:solidFill>
              <a:latin typeface="Verdana"/>
              <a:cs typeface="Arial" pitchFamily="34" charset="0"/>
            </a:endParaRPr>
          </a:p>
        </p:txBody>
      </p:sp>
      <p:sp>
        <p:nvSpPr>
          <p:cNvPr id="1029" name="Rectangle 6"/>
          <p:cNvSpPr>
            <a:spLocks noChangeArrowheads="1"/>
          </p:cNvSpPr>
          <p:nvPr/>
        </p:nvSpPr>
        <p:spPr bwMode="gray">
          <a:xfrm>
            <a:off x="0" y="-12465"/>
            <a:ext cx="9157839" cy="705161"/>
          </a:xfrm>
          <a:prstGeom prst="rect">
            <a:avLst/>
          </a:prstGeom>
          <a:gradFill>
            <a:gsLst>
              <a:gs pos="98000">
                <a:schemeClr val="tx1"/>
              </a:gs>
              <a:gs pos="85000">
                <a:schemeClr val="accent6">
                  <a:lumMod val="75000"/>
                </a:schemeClr>
              </a:gs>
              <a:gs pos="2000">
                <a:schemeClr val="tx1">
                  <a:lumMod val="95000"/>
                  <a:lumOff val="5000"/>
                </a:schemeClr>
              </a:gs>
              <a:gs pos="10000">
                <a:schemeClr val="accent3">
                  <a:lumMod val="50000"/>
                </a:schemeClr>
              </a:gs>
              <a:gs pos="49000">
                <a:schemeClr val="bg1"/>
              </a:gs>
            </a:gsLst>
            <a:lin ang="15600000" scaled="0"/>
          </a:gradFill>
          <a:ln w="9525">
            <a:noFill/>
            <a:miter lim="800000"/>
            <a:headEnd/>
            <a:tailEnd/>
          </a:ln>
        </p:spPr>
        <p:txBody>
          <a:bodyPr wrap="none" anchor="ctr"/>
          <a:lstStyle/>
          <a:p>
            <a:pPr defTabSz="449263">
              <a:lnSpc>
                <a:spcPct val="76000"/>
              </a:lnSpc>
              <a:buClr>
                <a:srgbClr val="000000"/>
              </a:buClr>
              <a:buFont typeface="Arial" pitchFamily="34" charset="0"/>
              <a:buNone/>
              <a:defRPr/>
            </a:pPr>
            <a:endParaRPr lang="en-US" sz="1600" dirty="0">
              <a:solidFill>
                <a:srgbClr val="FFFFFF"/>
              </a:solidFill>
              <a:latin typeface="Verdana"/>
              <a:cs typeface="Arial" pitchFamily="34" charset="0"/>
            </a:endParaRPr>
          </a:p>
        </p:txBody>
      </p:sp>
      <p:sp>
        <p:nvSpPr>
          <p:cNvPr id="32" name="TextBox 31"/>
          <p:cNvSpPr txBox="1"/>
          <p:nvPr/>
        </p:nvSpPr>
        <p:spPr>
          <a:xfrm>
            <a:off x="7966117" y="198225"/>
            <a:ext cx="1152128" cy="261610"/>
          </a:xfrm>
          <a:prstGeom prst="rect">
            <a:avLst/>
          </a:prstGeom>
          <a:noFill/>
        </p:spPr>
        <p:txBody>
          <a:bodyPr wrap="square" rtlCol="0">
            <a:spAutoFit/>
          </a:bodyPr>
          <a:lstStyle/>
          <a:p>
            <a:r>
              <a:rPr lang="en-US" sz="1100" i="1" u="sng" dirty="0" smtClean="0">
                <a:solidFill>
                  <a:prstClr val="white"/>
                </a:solidFill>
                <a:latin typeface="Franklin Gothic Demi" pitchFamily="34" charset="0"/>
              </a:rPr>
              <a:t>Digital Indi</a:t>
            </a:r>
            <a:r>
              <a:rPr lang="en-US" sz="1100" b="1" i="1" u="sng" dirty="0" smtClean="0">
                <a:solidFill>
                  <a:prstClr val="white"/>
                </a:solidFill>
                <a:latin typeface="Calibri" pitchFamily="34" charset="0"/>
              </a:rPr>
              <a:t>a</a:t>
            </a:r>
            <a:endParaRPr lang="en-US" sz="1100" b="1" i="1" u="sng" dirty="0">
              <a:solidFill>
                <a:prstClr val="white"/>
              </a:solidFill>
              <a:latin typeface="Calibri" pitchFamily="34" charset="0"/>
            </a:endParaRPr>
          </a:p>
        </p:txBody>
      </p:sp>
      <p:sp>
        <p:nvSpPr>
          <p:cNvPr id="33" name="TextBox 32"/>
          <p:cNvSpPr txBox="1"/>
          <p:nvPr/>
        </p:nvSpPr>
        <p:spPr>
          <a:xfrm>
            <a:off x="7961262" y="353941"/>
            <a:ext cx="1331641" cy="215444"/>
          </a:xfrm>
          <a:prstGeom prst="rect">
            <a:avLst/>
          </a:prstGeom>
          <a:noFill/>
        </p:spPr>
        <p:txBody>
          <a:bodyPr wrap="square" rtlCol="0">
            <a:spAutoFit/>
          </a:bodyPr>
          <a:lstStyle/>
          <a:p>
            <a:r>
              <a:rPr lang="en-US" sz="800" b="1" dirty="0" smtClean="0">
                <a:solidFill>
                  <a:prstClr val="white"/>
                </a:solidFill>
                <a:latin typeface="Calibri" pitchFamily="34" charset="0"/>
              </a:rPr>
              <a:t>Power To Empower</a:t>
            </a:r>
            <a:endParaRPr lang="en-US" sz="800" b="1" dirty="0">
              <a:solidFill>
                <a:prstClr val="white"/>
              </a:solidFill>
              <a:latin typeface="Calibri" pitchFamily="34" charset="0"/>
            </a:endParaRPr>
          </a:p>
        </p:txBody>
      </p:sp>
      <p:sp>
        <p:nvSpPr>
          <p:cNvPr id="4" name="Slide Number Placeholder 3"/>
          <p:cNvSpPr>
            <a:spLocks noGrp="1"/>
          </p:cNvSpPr>
          <p:nvPr>
            <p:ph type="sldNum" sz="quarter" idx="4"/>
          </p:nvPr>
        </p:nvSpPr>
        <p:spPr>
          <a:xfrm>
            <a:off x="6730078" y="6441208"/>
            <a:ext cx="2133600" cy="365125"/>
          </a:xfrm>
          <a:prstGeom prst="rect">
            <a:avLst/>
          </a:prstGeom>
        </p:spPr>
        <p:txBody>
          <a:bodyPr vert="horz" lIns="91440" tIns="45720" rIns="91440" bIns="45720" rtlCol="0" anchor="ctr"/>
          <a:lstStyle>
            <a:lvl1pPr algn="r">
              <a:defRPr sz="1100">
                <a:solidFill>
                  <a:schemeClr val="bg1"/>
                </a:solidFill>
              </a:defRPr>
            </a:lvl1pPr>
          </a:lstStyle>
          <a:p>
            <a:r>
              <a:rPr lang="en-US" dirty="0" smtClean="0">
                <a:solidFill>
                  <a:prstClr val="white"/>
                </a:solidFill>
              </a:rPr>
              <a:t>Slide </a:t>
            </a:r>
            <a:fld id="{15C364D2-DF86-4174-9057-1567A33E86FF}" type="slidenum">
              <a:rPr lang="en-US" smtClean="0">
                <a:solidFill>
                  <a:prstClr val="white"/>
                </a:solidFill>
              </a:rPr>
              <a:pPr/>
              <a:t>‹#›</a:t>
            </a:fld>
            <a:endParaRPr lang="en-US" dirty="0">
              <a:solidFill>
                <a:prstClr val="white"/>
              </a:solidFill>
            </a:endParaRPr>
          </a:p>
        </p:txBody>
      </p:sp>
      <p:sp>
        <p:nvSpPr>
          <p:cNvPr id="36" name="Rectangle 35"/>
          <p:cNvSpPr/>
          <p:nvPr/>
        </p:nvSpPr>
        <p:spPr>
          <a:xfrm>
            <a:off x="463784" y="69850"/>
            <a:ext cx="1803960" cy="461665"/>
          </a:xfrm>
          <a:prstGeom prst="rect">
            <a:avLst/>
          </a:prstGeom>
        </p:spPr>
        <p:txBody>
          <a:bodyPr wrap="square">
            <a:spAutoFit/>
          </a:bodyPr>
          <a:lstStyle/>
          <a:p>
            <a:r>
              <a:rPr lang="en-IN" sz="800" b="1" dirty="0" smtClean="0">
                <a:solidFill>
                  <a:prstClr val="black"/>
                </a:solidFill>
                <a:latin typeface="Arial" pitchFamily="34" charset="0"/>
                <a:cs typeface="Arial" pitchFamily="34" charset="0"/>
              </a:rPr>
              <a:t>Ministry of Electronics &amp; Information Technology (</a:t>
            </a:r>
            <a:r>
              <a:rPr lang="en-IN" sz="800" b="1" dirty="0" err="1" smtClean="0">
                <a:solidFill>
                  <a:prstClr val="black"/>
                </a:solidFill>
                <a:latin typeface="Arial" pitchFamily="34" charset="0"/>
                <a:cs typeface="Arial" pitchFamily="34" charset="0"/>
              </a:rPr>
              <a:t>MeitY</a:t>
            </a:r>
            <a:r>
              <a:rPr lang="en-IN" sz="800" b="1" dirty="0" smtClean="0">
                <a:solidFill>
                  <a:prstClr val="black"/>
                </a:solidFill>
                <a:latin typeface="Arial" pitchFamily="34" charset="0"/>
                <a:cs typeface="Arial" pitchFamily="34" charset="0"/>
              </a:rPr>
              <a:t>), </a:t>
            </a:r>
          </a:p>
          <a:p>
            <a:r>
              <a:rPr lang="en-IN" sz="800" b="1" dirty="0" smtClean="0">
                <a:solidFill>
                  <a:prstClr val="black"/>
                </a:solidFill>
                <a:latin typeface="Arial" pitchFamily="34" charset="0"/>
                <a:cs typeface="Arial" pitchFamily="34" charset="0"/>
              </a:rPr>
              <a:t>Government of India</a:t>
            </a:r>
            <a:endParaRPr lang="en-US" sz="800" dirty="0">
              <a:solidFill>
                <a:prstClr val="black"/>
              </a:solidFill>
              <a:latin typeface="Arial" pitchFamily="34" charset="0"/>
              <a:cs typeface="Arial" pitchFamily="34" charset="0"/>
            </a:endParaRPr>
          </a:p>
        </p:txBody>
      </p:sp>
      <p:pic>
        <p:nvPicPr>
          <p:cNvPr id="37" name="Picture 3"/>
          <p:cNvPicPr>
            <a:picLocks noChangeAspect="1" noChangeArrowheads="1"/>
          </p:cNvPicPr>
          <p:nvPr/>
        </p:nvPicPr>
        <p:blipFill>
          <a:blip r:embed="rId5" cstate="print">
            <a:biLevel thresh="75000"/>
            <a:extLst>
              <a:ext uri="{BEBA8EAE-BF5A-486C-A8C5-ECC9F3942E4B}">
                <a14:imgProps xmlns="" xmlns:a14="http://schemas.microsoft.com/office/drawing/2010/main">
                  <a14:imgLayer r:embed="rId6">
                    <a14:imgEffect>
                      <a14:backgroundRemoval t="0" b="96933" l="1600" r="100000"/>
                    </a14:imgEffect>
                    <a14:imgEffect>
                      <a14:sharpenSoften amount="-50000"/>
                    </a14:imgEffect>
                  </a14:imgLayer>
                </a14:imgProps>
              </a:ext>
              <a:ext uri="{28A0092B-C50C-407E-A947-70E740481C1C}">
                <a14:useLocalDpi xmlns="" xmlns:a14="http://schemas.microsoft.com/office/drawing/2010/main" val="0"/>
              </a:ext>
            </a:extLst>
          </a:blip>
          <a:srcRect/>
          <a:stretch>
            <a:fillRect/>
          </a:stretch>
        </p:blipFill>
        <p:spPr bwMode="auto">
          <a:xfrm>
            <a:off x="52906" y="21421"/>
            <a:ext cx="410878" cy="5361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 name="Picture 3"/>
          <p:cNvPicPr>
            <a:picLocks noChangeAspect="1" noChangeArrowheads="1"/>
          </p:cNvPicPr>
          <p:nvPr/>
        </p:nvPicPr>
        <p:blipFill>
          <a:blip r:embed="rId5" cstate="print">
            <a:extLst>
              <a:ext uri="{BEBA8EAE-BF5A-486C-A8C5-ECC9F3942E4B}">
                <a14:imgProps xmlns="" xmlns:a14="http://schemas.microsoft.com/office/drawing/2010/main">
                  <a14:imgLayer r:embed="rId6">
                    <a14:imgEffect>
                      <a14:backgroundRemoval t="0" b="96933" l="1600" r="100000"/>
                    </a14:imgEffect>
                    <a14:imgEffect>
                      <a14:sharpenSoften amount="-50000"/>
                    </a14:imgEffect>
                  </a14:imgLayer>
                </a14:imgProps>
              </a:ext>
              <a:ext uri="{28A0092B-C50C-407E-A947-70E740481C1C}">
                <a14:useLocalDpi xmlns="" xmlns:a14="http://schemas.microsoft.com/office/drawing/2010/main" val="0"/>
              </a:ext>
            </a:extLst>
          </a:blip>
          <a:srcRect/>
          <a:stretch>
            <a:fillRect/>
          </a:stretch>
        </p:blipFill>
        <p:spPr bwMode="auto">
          <a:xfrm>
            <a:off x="37166" y="21087"/>
            <a:ext cx="410878" cy="5361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7559168" y="60729"/>
            <a:ext cx="472931" cy="530980"/>
            <a:chOff x="6108693" y="990155"/>
            <a:chExt cx="472931" cy="530980"/>
          </a:xfrm>
        </p:grpSpPr>
        <p:pic>
          <p:nvPicPr>
            <p:cNvPr id="6150" name="Picture 6"/>
            <p:cNvPicPr>
              <a:picLocks noChangeAspect="1" noChangeArrowheads="1"/>
            </p:cNvPicPr>
            <p:nvPr userDrawn="1"/>
          </p:nvPicPr>
          <p:blipFill>
            <a:blip r:embed="rId7">
              <a:duotone>
                <a:schemeClr val="bg2">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6108693" y="990155"/>
              <a:ext cx="472931" cy="5309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1" name="Picture 4"/>
            <p:cNvPicPr>
              <a:picLocks noChangeAspect="1" noChangeArrowheads="1"/>
            </p:cNvPicPr>
            <p:nvPr userDrawn="1"/>
          </p:nvPicPr>
          <p:blipFill rotWithShape="1">
            <a:blip r:embed="rId8" cstate="print">
              <a:extLst>
                <a:ext uri="{BEBA8EAE-BF5A-486C-A8C5-ECC9F3942E4B}">
                  <a14:imgProps xmlns="" xmlns:a14="http://schemas.microsoft.com/office/drawing/2010/main">
                    <a14:imgLayer r:embed="rId9">
                      <a14:imgEffect>
                        <a14:backgroundRemoval t="384" b="100000" l="0" r="45627">
                          <a14:foregroundMark x1="8046" y1="48895" x2="8046" y2="48895"/>
                          <a14:foregroundMark x1="8346" y1="51585" x2="8346" y2="51585"/>
                          <a14:foregroundMark x1="8896" y1="53794" x2="8896" y2="53794"/>
                          <a14:foregroundMark x1="9445" y1="56292" x2="9445" y2="56292"/>
                        </a14:backgroundRemoval>
                      </a14:imgEffect>
                      <a14:imgEffect>
                        <a14:brightnessContrast contrast="40000"/>
                      </a14:imgEffect>
                    </a14:imgLayer>
                  </a14:imgProps>
                </a:ext>
                <a:ext uri="{28A0092B-C50C-407E-A947-70E740481C1C}">
                  <a14:useLocalDpi xmlns="" xmlns:a14="http://schemas.microsoft.com/office/drawing/2010/main" val="0"/>
                </a:ext>
              </a:extLst>
            </a:blip>
            <a:srcRect r="54392"/>
            <a:stretch/>
          </p:blipFill>
          <p:spPr bwMode="auto">
            <a:xfrm>
              <a:off x="6122833" y="1009006"/>
              <a:ext cx="434266" cy="4953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16" name="Picture 5"/>
          <p:cNvPicPr>
            <a:picLocks noChangeAspect="1" noChangeArrowheads="1"/>
          </p:cNvPicPr>
          <p:nvPr/>
        </p:nvPicPr>
        <p:blipFill>
          <a:blip r:embed="rId10" cstate="print">
            <a:clrChange>
              <a:clrFrom>
                <a:srgbClr val="FFFFFF"/>
              </a:clrFrom>
              <a:clrTo>
                <a:srgbClr val="FFFFFF">
                  <a:alpha val="0"/>
                </a:srgbClr>
              </a:clrTo>
            </a:clrChange>
            <a:biLevel thresh="75000"/>
            <a:extLst>
              <a:ext uri="{BEBA8EAE-BF5A-486C-A8C5-ECC9F3942E4B}">
                <a14:imgProps xmlns="" xmlns:a14="http://schemas.microsoft.com/office/drawing/2010/main">
                  <a14:imgLayer r:embed="rId11">
                    <a14:imgEffect>
                      <a14:saturation sat="0"/>
                    </a14:imgEffect>
                  </a14:imgLayer>
                </a14:imgProps>
              </a:ext>
              <a:ext uri="{28A0092B-C50C-407E-A947-70E740481C1C}">
                <a14:useLocalDpi xmlns="" xmlns:a14="http://schemas.microsoft.com/office/drawing/2010/main" val="0"/>
              </a:ext>
            </a:extLst>
          </a:blip>
          <a:srcRect/>
          <a:stretch>
            <a:fillRect/>
          </a:stretch>
        </p:blipFill>
        <p:spPr bwMode="auto">
          <a:xfrm>
            <a:off x="26541" y="548680"/>
            <a:ext cx="474266" cy="1174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5" name="Rectangle 14"/>
          <p:cNvSpPr/>
          <p:nvPr userDrawn="1"/>
        </p:nvSpPr>
        <p:spPr>
          <a:xfrm>
            <a:off x="456052" y="57266"/>
            <a:ext cx="1803960" cy="461665"/>
          </a:xfrm>
          <a:prstGeom prst="rect">
            <a:avLst/>
          </a:prstGeom>
        </p:spPr>
        <p:txBody>
          <a:bodyPr wrap="square">
            <a:spAutoFit/>
          </a:bodyPr>
          <a:lstStyle/>
          <a:p>
            <a:r>
              <a:rPr lang="en-IN" sz="800" b="1" dirty="0" smtClean="0">
                <a:solidFill>
                  <a:srgbClr val="FFFF00"/>
                </a:solidFill>
                <a:latin typeface="Arial" pitchFamily="34" charset="0"/>
                <a:cs typeface="Arial" pitchFamily="34" charset="0"/>
              </a:rPr>
              <a:t>Ministry of Electronics &amp; Information Technology (</a:t>
            </a:r>
            <a:r>
              <a:rPr lang="en-IN" sz="800" b="1" dirty="0" err="1" smtClean="0">
                <a:solidFill>
                  <a:srgbClr val="FFFF00"/>
                </a:solidFill>
                <a:latin typeface="Arial" pitchFamily="34" charset="0"/>
                <a:cs typeface="Arial" pitchFamily="34" charset="0"/>
              </a:rPr>
              <a:t>MeitY</a:t>
            </a:r>
            <a:r>
              <a:rPr lang="en-IN" sz="800" b="1" dirty="0" smtClean="0">
                <a:solidFill>
                  <a:srgbClr val="FFFF00"/>
                </a:solidFill>
                <a:latin typeface="Arial" pitchFamily="34" charset="0"/>
                <a:cs typeface="Arial" pitchFamily="34" charset="0"/>
              </a:rPr>
              <a:t>), </a:t>
            </a:r>
          </a:p>
          <a:p>
            <a:r>
              <a:rPr lang="en-IN" sz="800" b="1" dirty="0" smtClean="0">
                <a:solidFill>
                  <a:srgbClr val="FFFF00"/>
                </a:solidFill>
                <a:latin typeface="Arial" pitchFamily="34" charset="0"/>
                <a:cs typeface="Arial" pitchFamily="34" charset="0"/>
              </a:rPr>
              <a:t>Government of India</a:t>
            </a:r>
            <a:endParaRPr lang="en-US" sz="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39932514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defRPr>
      </a:lvl2pPr>
      <a:lvl3pPr algn="l" rtl="0" eaLnBrk="0" fontAlgn="base" hangingPunct="0">
        <a:spcBef>
          <a:spcPct val="0"/>
        </a:spcBef>
        <a:spcAft>
          <a:spcPct val="0"/>
        </a:spcAft>
        <a:defRPr sz="2800">
          <a:solidFill>
            <a:schemeClr val="bg1"/>
          </a:solidFill>
          <a:latin typeface="Verdana" pitchFamily="34" charset="0"/>
        </a:defRPr>
      </a:lvl3pPr>
      <a:lvl4pPr algn="l" rtl="0" eaLnBrk="0" fontAlgn="base" hangingPunct="0">
        <a:spcBef>
          <a:spcPct val="0"/>
        </a:spcBef>
        <a:spcAft>
          <a:spcPct val="0"/>
        </a:spcAft>
        <a:defRPr sz="2800">
          <a:solidFill>
            <a:schemeClr val="bg1"/>
          </a:solidFill>
          <a:latin typeface="Verdana" pitchFamily="34" charset="0"/>
        </a:defRPr>
      </a:lvl4pPr>
      <a:lvl5pPr algn="l" rtl="0" eaLnBrk="0" fontAlgn="base" hangingPunct="0">
        <a:spcBef>
          <a:spcPct val="0"/>
        </a:spcBef>
        <a:spcAft>
          <a:spcPct val="0"/>
        </a:spcAft>
        <a:defRPr sz="2800">
          <a:solidFill>
            <a:schemeClr val="bg1"/>
          </a:solidFill>
          <a:latin typeface="Verdana" pitchFamily="34" charset="0"/>
        </a:defRPr>
      </a:lvl5pPr>
      <a:lvl6pPr marL="457200" algn="l" rtl="0" fontAlgn="base">
        <a:spcBef>
          <a:spcPct val="0"/>
        </a:spcBef>
        <a:spcAft>
          <a:spcPct val="0"/>
        </a:spcAft>
        <a:defRPr sz="2800">
          <a:solidFill>
            <a:schemeClr val="bg1"/>
          </a:solidFill>
          <a:latin typeface="Trebuchet MS" pitchFamily="34" charset="0"/>
        </a:defRPr>
      </a:lvl6pPr>
      <a:lvl7pPr marL="914400" algn="l" rtl="0" fontAlgn="base">
        <a:spcBef>
          <a:spcPct val="0"/>
        </a:spcBef>
        <a:spcAft>
          <a:spcPct val="0"/>
        </a:spcAft>
        <a:defRPr sz="2800">
          <a:solidFill>
            <a:schemeClr val="bg1"/>
          </a:solidFill>
          <a:latin typeface="Trebuchet MS" pitchFamily="34" charset="0"/>
        </a:defRPr>
      </a:lvl7pPr>
      <a:lvl8pPr marL="1371600" algn="l" rtl="0" fontAlgn="base">
        <a:spcBef>
          <a:spcPct val="0"/>
        </a:spcBef>
        <a:spcAft>
          <a:spcPct val="0"/>
        </a:spcAft>
        <a:defRPr sz="2800">
          <a:solidFill>
            <a:schemeClr val="bg1"/>
          </a:solidFill>
          <a:latin typeface="Trebuchet MS" pitchFamily="34" charset="0"/>
        </a:defRPr>
      </a:lvl8pPr>
      <a:lvl9pPr marL="1828800" algn="l" rtl="0" fontAlgn="base">
        <a:spcBef>
          <a:spcPct val="0"/>
        </a:spcBef>
        <a:spcAft>
          <a:spcPct val="0"/>
        </a:spcAft>
        <a:defRPr sz="2800">
          <a:solidFill>
            <a:schemeClr val="bg1"/>
          </a:solidFill>
          <a:latin typeface="Trebuchet MS" pitchFamily="34" charset="0"/>
        </a:defRPr>
      </a:lvl9pPr>
    </p:titleStyle>
    <p:bodyStyle>
      <a:lvl1pPr marL="342900" indent="-342900" algn="l" rtl="0" eaLnBrk="0" fontAlgn="base" hangingPunct="0">
        <a:spcBef>
          <a:spcPct val="20000"/>
        </a:spcBef>
        <a:spcAft>
          <a:spcPct val="0"/>
        </a:spcAft>
        <a:buFont typeface="Wingdings" pitchFamily="2" charset="2"/>
        <a:buBlip>
          <a:blip r:embed="rId1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lr>
          <a:srgbClr val="12703F"/>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Century Gothic" pitchFamily="34" charset="0"/>
        </a:defRPr>
      </a:lvl5pPr>
      <a:lvl6pPr marL="25146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6pPr>
      <a:lvl7pPr marL="29718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7pPr>
      <a:lvl8pPr marL="34290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8pPr>
      <a:lvl9pPr marL="3886200" indent="-228600" algn="l" rtl="0" fontAlgn="base">
        <a:spcBef>
          <a:spcPct val="20000"/>
        </a:spcBef>
        <a:spcAft>
          <a:spcPct val="0"/>
        </a:spcAft>
        <a:buFont typeface="Wingdings" pitchFamily="2" charset="2"/>
        <a:buChar char="§"/>
        <a:defRPr sz="2000">
          <a:solidFill>
            <a:schemeClr val="tx1"/>
          </a:solidFill>
          <a:latin typeface="Century Gothic"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onsultant@nielit.gov.in" TargetMode="External"/><Relationship Id="rId2" Type="http://schemas.openxmlformats.org/officeDocument/2006/relationships/hyperlink" Target="mailto:sr.consultant@nielit.gov.in" TargetMode="External"/><Relationship Id="rId1" Type="http://schemas.openxmlformats.org/officeDocument/2006/relationships/slideLayout" Target="../slideLayouts/slideLayout2.xml"/><Relationship Id="rId4" Type="http://schemas.openxmlformats.org/officeDocument/2006/relationships/hyperlink" Target="mailto:Consult.esdm@nielit.gov.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gray">
          <a:xfrm>
            <a:off x="-74240" y="-84473"/>
            <a:ext cx="9270918" cy="7041865"/>
          </a:xfrm>
          <a:prstGeom prst="rect">
            <a:avLst/>
          </a:prstGeom>
          <a:gradFill>
            <a:gsLst>
              <a:gs pos="98000">
                <a:schemeClr val="tx1"/>
              </a:gs>
              <a:gs pos="94000">
                <a:schemeClr val="accent6">
                  <a:lumMod val="75000"/>
                </a:schemeClr>
              </a:gs>
              <a:gs pos="2000">
                <a:schemeClr val="tx1">
                  <a:lumMod val="95000"/>
                  <a:lumOff val="5000"/>
                </a:schemeClr>
              </a:gs>
              <a:gs pos="5000">
                <a:schemeClr val="accent3">
                  <a:lumMod val="50000"/>
                </a:schemeClr>
              </a:gs>
              <a:gs pos="59000">
                <a:schemeClr val="bg1"/>
              </a:gs>
              <a:gs pos="40000">
                <a:schemeClr val="bg1"/>
              </a:gs>
            </a:gsLst>
            <a:lin ang="16200000" scaled="0"/>
          </a:gradFill>
          <a:ln w="9525">
            <a:noFill/>
            <a:miter lim="800000"/>
            <a:headEnd/>
            <a:tailEnd/>
          </a:ln>
        </p:spPr>
        <p:txBody>
          <a:bodyPr wrap="none" anchor="ctr"/>
          <a:lstStyle/>
          <a:p>
            <a:pPr defTabSz="449263">
              <a:lnSpc>
                <a:spcPct val="76000"/>
              </a:lnSpc>
              <a:buClr>
                <a:srgbClr val="000000"/>
              </a:buClr>
              <a:buFont typeface="Arial" pitchFamily="34" charset="0"/>
              <a:buNone/>
              <a:defRPr/>
            </a:pPr>
            <a:endParaRPr lang="en-US" sz="1600" dirty="0">
              <a:solidFill>
                <a:srgbClr val="FFFFFF"/>
              </a:solidFill>
              <a:latin typeface="+mn-lt"/>
              <a:cs typeface="Arial" pitchFamily="34" charset="0"/>
            </a:endParaRPr>
          </a:p>
        </p:txBody>
      </p:sp>
      <p:sp>
        <p:nvSpPr>
          <p:cNvPr id="10" name="Rectangle 9"/>
          <p:cNvSpPr/>
          <p:nvPr/>
        </p:nvSpPr>
        <p:spPr>
          <a:xfrm>
            <a:off x="611560" y="3789040"/>
            <a:ext cx="8206267" cy="1477328"/>
          </a:xfrm>
          <a:prstGeom prst="rect">
            <a:avLst/>
          </a:prstGeom>
        </p:spPr>
        <p:txBody>
          <a:bodyPr wrap="square">
            <a:spAutoFit/>
          </a:bodyPr>
          <a:lstStyle/>
          <a:p>
            <a:pPr algn="ctr"/>
            <a:r>
              <a:rPr lang="en-US" b="1" u="sng" dirty="0" smtClean="0">
                <a:latin typeface="Arial" pitchFamily="34" charset="0"/>
                <a:cs typeface="Arial" pitchFamily="34" charset="0"/>
              </a:rPr>
              <a:t>SKILL DEVELOPMENT IN ESDM SECTOR - SCHEMES</a:t>
            </a:r>
          </a:p>
          <a:p>
            <a:pPr algn="ctr"/>
            <a:r>
              <a:rPr lang="en-US" b="1" dirty="0" smtClean="0">
                <a:latin typeface="Arial" pitchFamily="34" charset="0"/>
                <a:cs typeface="Arial" pitchFamily="34" charset="0"/>
              </a:rPr>
              <a:t>“Scheme for Financial Assistance to Select States/UTs for Skill Development in ESDM Sector” (Scheme-1)</a:t>
            </a:r>
          </a:p>
          <a:p>
            <a:pPr algn="ctr"/>
            <a:r>
              <a:rPr lang="en-US" b="1" dirty="0" smtClean="0">
                <a:latin typeface="Arial" pitchFamily="34" charset="0"/>
                <a:cs typeface="Arial" pitchFamily="34" charset="0"/>
              </a:rPr>
              <a:t>&amp;</a:t>
            </a:r>
          </a:p>
          <a:p>
            <a:pPr algn="ctr"/>
            <a:r>
              <a:rPr lang="en-IN" b="1" dirty="0" smtClean="0">
                <a:latin typeface="Arial" pitchFamily="34" charset="0"/>
                <a:cs typeface="Arial" pitchFamily="34" charset="0"/>
              </a:rPr>
              <a:t>“Skill Develop</a:t>
            </a:r>
            <a:r>
              <a:rPr lang="en-IN" b="1" dirty="0" smtClean="0">
                <a:effectLst/>
                <a:latin typeface="Arial" pitchFamily="34" charset="0"/>
                <a:cs typeface="Arial" pitchFamily="34" charset="0"/>
              </a:rPr>
              <a:t>ment in ESDM for Digital India” </a:t>
            </a:r>
            <a:r>
              <a:rPr lang="en-US" b="1" dirty="0">
                <a:latin typeface="Arial" pitchFamily="34" charset="0"/>
                <a:cs typeface="Arial" pitchFamily="34" charset="0"/>
              </a:rPr>
              <a:t>(</a:t>
            </a:r>
            <a:r>
              <a:rPr lang="en-US" b="1" dirty="0" smtClean="0">
                <a:latin typeface="Arial" pitchFamily="34" charset="0"/>
                <a:cs typeface="Arial" pitchFamily="34" charset="0"/>
              </a:rPr>
              <a:t>Scheme-2)</a:t>
            </a:r>
            <a:endParaRPr lang="en-IN" b="1" dirty="0" smtClean="0">
              <a:latin typeface="Arial" pitchFamily="34" charset="0"/>
              <a:cs typeface="Arial" pitchFamily="34" charset="0"/>
            </a:endParaRPr>
          </a:p>
        </p:txBody>
      </p:sp>
      <p:grpSp>
        <p:nvGrpSpPr>
          <p:cNvPr id="2" name="Group 1"/>
          <p:cNvGrpSpPr/>
          <p:nvPr/>
        </p:nvGrpSpPr>
        <p:grpSpPr>
          <a:xfrm>
            <a:off x="447268" y="188640"/>
            <a:ext cx="8206267" cy="3335014"/>
            <a:chOff x="475784" y="476672"/>
            <a:chExt cx="8206267" cy="3335014"/>
          </a:xfrm>
        </p:grpSpPr>
        <p:pic>
          <p:nvPicPr>
            <p:cNvPr id="4" name="Picture 3"/>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backgroundRemoval t="0" b="96933" l="1600" r="100000"/>
                      </a14:imgEffect>
                    </a14:imgLayer>
                  </a14:imgProps>
                </a:ext>
                <a:ext uri="{28A0092B-C50C-407E-A947-70E740481C1C}">
                  <a14:useLocalDpi xmlns="" xmlns:a14="http://schemas.microsoft.com/office/drawing/2010/main" val="0"/>
                </a:ext>
              </a:extLst>
            </a:blip>
            <a:srcRect/>
            <a:stretch>
              <a:fillRect/>
            </a:stretch>
          </p:blipFill>
          <p:spPr bwMode="auto">
            <a:xfrm>
              <a:off x="3944958" y="476672"/>
              <a:ext cx="1267921" cy="1654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clrChange>
                <a:clrFrom>
                  <a:srgbClr val="FFFFFF"/>
                </a:clrFrom>
                <a:clrTo>
                  <a:srgbClr val="FFFFFF">
                    <a:alpha val="0"/>
                  </a:srgbClr>
                </a:clrTo>
              </a:clrChange>
              <a:duotone>
                <a:prstClr val="black"/>
                <a:schemeClr val="accent6">
                  <a:tint val="45000"/>
                  <a:satMod val="400000"/>
                </a:schemeClr>
              </a:duotone>
              <a:extLst>
                <a:ext uri="{28A0092B-C50C-407E-A947-70E740481C1C}">
                  <a14:useLocalDpi xmlns="" xmlns:a14="http://schemas.microsoft.com/office/drawing/2010/main" val="0"/>
                </a:ext>
              </a:extLst>
            </a:blip>
            <a:srcRect/>
            <a:stretch>
              <a:fillRect/>
            </a:stretch>
          </p:blipFill>
          <p:spPr bwMode="auto">
            <a:xfrm>
              <a:off x="4013385" y="2060327"/>
              <a:ext cx="1244947" cy="308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475784" y="2610983"/>
              <a:ext cx="1957450" cy="1019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7002643" y="2644954"/>
              <a:ext cx="1679408" cy="11667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1026" name="Picture 2"/>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71470" y="5286388"/>
            <a:ext cx="1288538" cy="13811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428596" y="3000372"/>
            <a:ext cx="8206267" cy="523220"/>
          </a:xfrm>
          <a:prstGeom prst="rect">
            <a:avLst/>
          </a:prstGeom>
        </p:spPr>
        <p:txBody>
          <a:bodyPr wrap="square">
            <a:spAutoFit/>
          </a:bodyPr>
          <a:lstStyle/>
          <a:p>
            <a:pPr algn="ctr"/>
            <a:r>
              <a:rPr lang="en-IN"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extLst>
      <p:ext uri="{BB962C8B-B14F-4D97-AF65-F5344CB8AC3E}">
        <p14:creationId xmlns="" xmlns:p14="http://schemas.microsoft.com/office/powerpoint/2010/main" val="33636136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285992"/>
            <a:ext cx="7643866" cy="2215991"/>
          </a:xfrm>
          <a:prstGeom prst="rect">
            <a:avLst/>
          </a:prstGeom>
          <a:noFill/>
        </p:spPr>
        <p:txBody>
          <a:bodyPr wrap="square" rtlCol="0">
            <a:spAutoFit/>
          </a:bodyPr>
          <a:lstStyle/>
          <a:p>
            <a:pPr algn="ctr"/>
            <a:r>
              <a:rPr lang="en-IN" sz="13800" dirty="0" smtClean="0">
                <a:latin typeface="Brush Script MT" pitchFamily="66" charset="0"/>
              </a:rPr>
              <a:t>Thank You</a:t>
            </a:r>
            <a:endParaRPr lang="en-US" sz="13800" dirty="0">
              <a:latin typeface="Brush Script MT"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idx="1"/>
          </p:nvPr>
        </p:nvSpPr>
        <p:spPr>
          <a:xfrm>
            <a:off x="142844" y="548680"/>
            <a:ext cx="9001156" cy="5951584"/>
          </a:xfrm>
        </p:spPr>
        <p:txBody>
          <a:bodyPr/>
          <a:lstStyle/>
          <a:p>
            <a:pPr>
              <a:spcBef>
                <a:spcPts val="1800"/>
              </a:spcBef>
            </a:pPr>
            <a:r>
              <a:rPr lang="en-US" sz="1500" b="1" dirty="0" smtClean="0">
                <a:latin typeface="Times New Roman" panose="02020603050405020304" pitchFamily="18" charset="0"/>
                <a:cs typeface="Times New Roman" panose="02020603050405020304" pitchFamily="18" charset="0"/>
              </a:rPr>
              <a:t>Aim:</a:t>
            </a:r>
            <a:endParaRPr lang="en-IN" sz="1500" b="1" dirty="0" smtClean="0">
              <a:latin typeface="Times New Roman" panose="02020603050405020304" pitchFamily="18" charset="0"/>
              <a:cs typeface="Times New Roman" panose="02020603050405020304" pitchFamily="18" charset="0"/>
            </a:endParaRPr>
          </a:p>
          <a:p>
            <a:pPr lvl="1" algn="just" defTabSz="762000">
              <a:spcBef>
                <a:spcPts val="0"/>
              </a:spcBef>
              <a:buFont typeface="Arial" charset="0"/>
              <a:buChar char="•"/>
            </a:pPr>
            <a:r>
              <a:rPr lang="en-GB" sz="1500" dirty="0" smtClean="0">
                <a:latin typeface="Times New Roman" panose="02020603050405020304" pitchFamily="18" charset="0"/>
                <a:ea typeface="+mn-ea"/>
                <a:cs typeface="Times New Roman" panose="02020603050405020304" pitchFamily="18" charset="0"/>
              </a:rPr>
              <a:t>To facilitate creation of an eco-system for development of ESDM Sector in the entire country</a:t>
            </a:r>
            <a:endParaRPr lang="en-US" sz="1500" dirty="0" smtClean="0">
              <a:latin typeface="Times New Roman" panose="02020603050405020304" pitchFamily="18" charset="0"/>
              <a:ea typeface="+mn-ea"/>
              <a:cs typeface="Times New Roman" panose="02020603050405020304" pitchFamily="18" charset="0"/>
            </a:endParaRPr>
          </a:p>
          <a:p>
            <a:pPr lvl="1" algn="just" defTabSz="762000">
              <a:spcBef>
                <a:spcPts val="0"/>
              </a:spcBef>
              <a:buFont typeface="Arial" charset="0"/>
              <a:buChar char="•"/>
            </a:pPr>
            <a:r>
              <a:rPr lang="en-US" sz="1500" dirty="0" smtClean="0">
                <a:latin typeface="Times New Roman" panose="02020603050405020304" pitchFamily="18" charset="0"/>
                <a:ea typeface="+mn-ea"/>
                <a:cs typeface="Times New Roman" panose="02020603050405020304" pitchFamily="18" charset="0"/>
              </a:rPr>
              <a:t>Attract students/unemployed persons etc. from other disciplines to get skilled in ESDM thereby enhancing their employability </a:t>
            </a:r>
          </a:p>
          <a:p>
            <a:pPr lvl="1" defTabSz="762000">
              <a:spcBef>
                <a:spcPts val="0"/>
              </a:spcBef>
              <a:buFont typeface="Arial" charset="0"/>
              <a:buChar char="•"/>
            </a:pPr>
            <a:r>
              <a:rPr lang="en-US" sz="1500" dirty="0" smtClean="0">
                <a:latin typeface="Times New Roman" panose="02020603050405020304" pitchFamily="18" charset="0"/>
                <a:ea typeface="+mn-ea"/>
                <a:cs typeface="Times New Roman" panose="02020603050405020304" pitchFamily="18" charset="0"/>
              </a:rPr>
              <a:t>Involve private </a:t>
            </a:r>
            <a:r>
              <a:rPr lang="en-US" sz="1500" dirty="0" smtClean="0">
                <a:latin typeface="Times New Roman" panose="02020603050405020304" pitchFamily="18" charset="0"/>
                <a:cs typeface="Times New Roman" panose="02020603050405020304" pitchFamily="18" charset="0"/>
              </a:rPr>
              <a:t>sector at a large scale for skilling</a:t>
            </a:r>
          </a:p>
          <a:p>
            <a:pPr lvl="0">
              <a:spcBef>
                <a:spcPts val="1800"/>
              </a:spcBef>
            </a:pPr>
            <a:r>
              <a:rPr lang="en-IN" sz="1500" b="1" dirty="0" smtClean="0">
                <a:latin typeface="Times New Roman" panose="02020603050405020304" pitchFamily="18" charset="0"/>
                <a:cs typeface="Times New Roman" panose="02020603050405020304" pitchFamily="18" charset="0"/>
              </a:rPr>
              <a:t>Duration of Scheme</a:t>
            </a:r>
            <a:r>
              <a:rPr lang="en-IN" sz="1500" dirty="0" smtClean="0">
                <a:latin typeface="Times New Roman" panose="02020603050405020304" pitchFamily="18" charset="0"/>
                <a:cs typeface="Times New Roman" panose="02020603050405020304" pitchFamily="18" charset="0"/>
              </a:rPr>
              <a:t>: Till 31</a:t>
            </a:r>
            <a:r>
              <a:rPr lang="en-IN" sz="1500" baseline="30000" dirty="0" smtClean="0">
                <a:latin typeface="Times New Roman" panose="02020603050405020304" pitchFamily="18" charset="0"/>
                <a:cs typeface="Times New Roman" panose="02020603050405020304" pitchFamily="18" charset="0"/>
              </a:rPr>
              <a:t>st</a:t>
            </a:r>
            <a:r>
              <a:rPr lang="en-IN" sz="1500" dirty="0" smtClean="0">
                <a:latin typeface="Times New Roman" panose="02020603050405020304" pitchFamily="18" charset="0"/>
                <a:cs typeface="Times New Roman" panose="02020603050405020304" pitchFamily="18" charset="0"/>
              </a:rPr>
              <a:t> March-2022 </a:t>
            </a:r>
          </a:p>
          <a:p>
            <a:pPr lvl="0">
              <a:spcBef>
                <a:spcPts val="1800"/>
              </a:spcBef>
            </a:pPr>
            <a:r>
              <a:rPr lang="en-IN" sz="1500" b="1" dirty="0" smtClean="0">
                <a:latin typeface="Times New Roman" panose="02020603050405020304" pitchFamily="18" charset="0"/>
                <a:cs typeface="Times New Roman" panose="02020603050405020304" pitchFamily="18" charset="0"/>
              </a:rPr>
              <a:t>Aimed at </a:t>
            </a:r>
            <a:r>
              <a:rPr lang="en-IN" sz="1500" dirty="0" smtClean="0">
                <a:latin typeface="Times New Roman" panose="02020603050405020304" pitchFamily="18" charset="0"/>
                <a:cs typeface="Times New Roman" panose="02020603050405020304" pitchFamily="18" charset="0"/>
              </a:rPr>
              <a:t>: 8</a:t>
            </a:r>
            <a:r>
              <a:rPr lang="en-IN" sz="1500" baseline="30000" dirty="0" smtClean="0">
                <a:latin typeface="Times New Roman" panose="02020603050405020304" pitchFamily="18" charset="0"/>
                <a:cs typeface="Times New Roman" panose="02020603050405020304" pitchFamily="18" charset="0"/>
              </a:rPr>
              <a:t>th</a:t>
            </a:r>
            <a:r>
              <a:rPr lang="en-IN" sz="1500" dirty="0" smtClean="0">
                <a:latin typeface="Times New Roman" panose="02020603050405020304" pitchFamily="18" charset="0"/>
                <a:cs typeface="Times New Roman" panose="02020603050405020304" pitchFamily="18" charset="0"/>
              </a:rPr>
              <a:t> Pass onwards, ITIs, Polytechnics, Under Graduates (Engineering &amp; non-engineering) , Unemployed Youths </a:t>
            </a:r>
          </a:p>
          <a:p>
            <a:pPr lvl="0">
              <a:spcBef>
                <a:spcPts val="1800"/>
              </a:spcBef>
            </a:pPr>
            <a:r>
              <a:rPr lang="en-IN" sz="1500" b="1" dirty="0" smtClean="0">
                <a:latin typeface="Times New Roman" panose="02020603050405020304" pitchFamily="18" charset="0"/>
                <a:cs typeface="Times New Roman" panose="02020603050405020304" pitchFamily="18" charset="0"/>
              </a:rPr>
              <a:t>Scheme-1 : Scheme for Financial Assistance to Select States/UTs for Skill Development in ESDM : </a:t>
            </a:r>
            <a:endParaRPr lang="en-IN" sz="1500" dirty="0" smtClean="0">
              <a:latin typeface="Times New Roman" panose="02020603050405020304" pitchFamily="18" charset="0"/>
              <a:cs typeface="Times New Roman" panose="02020603050405020304" pitchFamily="18" charset="0"/>
            </a:endParaRPr>
          </a:p>
          <a:p>
            <a:pPr lvl="1">
              <a:spcBef>
                <a:spcPts val="0"/>
              </a:spcBef>
            </a:pPr>
            <a:r>
              <a:rPr lang="en-US" sz="1500" b="1" dirty="0" smtClean="0">
                <a:latin typeface="Times New Roman" panose="02020603050405020304" pitchFamily="18" charset="0"/>
                <a:cs typeface="Times New Roman" panose="02020603050405020304" pitchFamily="18" charset="0"/>
              </a:rPr>
              <a:t>Date of Approval: </a:t>
            </a:r>
            <a:r>
              <a:rPr lang="en-US" sz="1500" dirty="0" smtClean="0">
                <a:latin typeface="Times New Roman" panose="02020603050405020304" pitchFamily="18" charset="0"/>
                <a:cs typeface="Times New Roman" panose="02020603050405020304" pitchFamily="18" charset="0"/>
              </a:rPr>
              <a:t>31st October 2013.</a:t>
            </a:r>
          </a:p>
          <a:p>
            <a:pPr lvl="1">
              <a:spcBef>
                <a:spcPts val="0"/>
              </a:spcBef>
            </a:pPr>
            <a:r>
              <a:rPr lang="en-US" sz="1500" b="1" dirty="0" smtClean="0">
                <a:latin typeface="Times New Roman" panose="02020603050405020304" pitchFamily="18" charset="0"/>
                <a:cs typeface="Times New Roman" panose="02020603050405020304" pitchFamily="18" charset="0"/>
              </a:rPr>
              <a:t>Geographical Coverage : </a:t>
            </a:r>
            <a:r>
              <a:rPr lang="en-US" sz="1500" dirty="0" smtClean="0">
                <a:latin typeface="Times New Roman" panose="02020603050405020304" pitchFamily="18" charset="0"/>
                <a:cs typeface="Times New Roman" panose="02020603050405020304" pitchFamily="18" charset="0"/>
              </a:rPr>
              <a:t>Select 8 States/UTs</a:t>
            </a:r>
          </a:p>
          <a:p>
            <a:pPr lvl="1">
              <a:spcBef>
                <a:spcPts val="0"/>
              </a:spcBef>
            </a:pPr>
            <a:r>
              <a:rPr lang="en-US" sz="1500" b="1" dirty="0" smtClean="0">
                <a:latin typeface="Times New Roman" panose="02020603050405020304" pitchFamily="18" charset="0"/>
                <a:cs typeface="Times New Roman" panose="02020603050405020304" pitchFamily="18" charset="0"/>
              </a:rPr>
              <a:t>Financial Outlay: ~ Rs.113.77 </a:t>
            </a:r>
            <a:r>
              <a:rPr lang="en-US" sz="1500" b="1" dirty="0" err="1" smtClean="0">
                <a:latin typeface="Times New Roman" panose="02020603050405020304" pitchFamily="18" charset="0"/>
                <a:cs typeface="Times New Roman" panose="02020603050405020304" pitchFamily="18" charset="0"/>
              </a:rPr>
              <a:t>crore</a:t>
            </a:r>
            <a:r>
              <a:rPr lang="en-US" sz="1500" b="1" dirty="0" smtClean="0">
                <a:latin typeface="Times New Roman" panose="02020603050405020304" pitchFamily="18" charset="0"/>
                <a:cs typeface="Times New Roman" panose="02020603050405020304" pitchFamily="18" charset="0"/>
              </a:rPr>
              <a:t> </a:t>
            </a:r>
            <a:r>
              <a:rPr lang="en-US" sz="1500" dirty="0" smtClean="0">
                <a:latin typeface="Times New Roman" panose="02020603050405020304" pitchFamily="18" charset="0"/>
                <a:cs typeface="Times New Roman" panose="02020603050405020304" pitchFamily="18" charset="0"/>
              </a:rPr>
              <a:t>(GIA from MeitY: Rs.100 </a:t>
            </a:r>
            <a:r>
              <a:rPr lang="en-US" sz="1500" dirty="0">
                <a:latin typeface="Times New Roman" panose="02020603050405020304" pitchFamily="18" charset="0"/>
                <a:cs typeface="Times New Roman" panose="02020603050405020304" pitchFamily="18" charset="0"/>
              </a:rPr>
              <a:t>crore)</a:t>
            </a:r>
            <a:endParaRPr lang="en-IN" sz="1500" dirty="0">
              <a:latin typeface="Times New Roman" panose="02020603050405020304" pitchFamily="18" charset="0"/>
              <a:cs typeface="Times New Roman" panose="02020603050405020304" pitchFamily="18" charset="0"/>
            </a:endParaRPr>
          </a:p>
          <a:p>
            <a:pPr lvl="1">
              <a:spcBef>
                <a:spcPts val="0"/>
              </a:spcBef>
            </a:pPr>
            <a:r>
              <a:rPr lang="en-US" sz="1500" b="1" dirty="0" smtClean="0">
                <a:latin typeface="Times New Roman" panose="02020603050405020304" pitchFamily="18" charset="0"/>
                <a:cs typeface="Times New Roman" panose="02020603050405020304" pitchFamily="18" charset="0"/>
              </a:rPr>
              <a:t>Target: </a:t>
            </a:r>
            <a:r>
              <a:rPr lang="en-US" sz="1500" dirty="0" smtClean="0">
                <a:latin typeface="Times New Roman" panose="02020603050405020304" pitchFamily="18" charset="0"/>
                <a:cs typeface="Times New Roman" panose="02020603050405020304" pitchFamily="18" charset="0"/>
              </a:rPr>
              <a:t>Skilling of </a:t>
            </a:r>
            <a:r>
              <a:rPr lang="en-US" sz="1500" b="1" dirty="0" smtClean="0">
                <a:latin typeface="Times New Roman" panose="02020603050405020304" pitchFamily="18" charset="0"/>
                <a:cs typeface="Times New Roman" panose="02020603050405020304" pitchFamily="18" charset="0"/>
              </a:rPr>
              <a:t>90,000 </a:t>
            </a:r>
            <a:r>
              <a:rPr lang="en-US" sz="1500" dirty="0" smtClean="0">
                <a:latin typeface="Times New Roman" panose="02020603050405020304" pitchFamily="18" charset="0"/>
                <a:cs typeface="Times New Roman" panose="02020603050405020304" pitchFamily="18" charset="0"/>
              </a:rPr>
              <a:t>persons in 5 levels</a:t>
            </a:r>
          </a:p>
          <a:p>
            <a:pPr lvl="0">
              <a:spcBef>
                <a:spcPts val="1800"/>
              </a:spcBef>
            </a:pPr>
            <a:r>
              <a:rPr lang="en-IN" sz="1500" b="1" dirty="0">
                <a:latin typeface="Times New Roman" panose="02020603050405020304" pitchFamily="18" charset="0"/>
                <a:cs typeface="Times New Roman" panose="02020603050405020304" pitchFamily="18" charset="0"/>
              </a:rPr>
              <a:t>Scheme-2 : Skill Development in ESDM for Digital India :</a:t>
            </a:r>
          </a:p>
          <a:p>
            <a:pPr lvl="1">
              <a:spcBef>
                <a:spcPts val="0"/>
              </a:spcBef>
            </a:pPr>
            <a:r>
              <a:rPr lang="en-US" sz="1500" b="1" dirty="0">
                <a:latin typeface="Times New Roman" panose="02020603050405020304" pitchFamily="18" charset="0"/>
                <a:cs typeface="Times New Roman" panose="02020603050405020304" pitchFamily="18" charset="0"/>
              </a:rPr>
              <a:t>Date of Approval: </a:t>
            </a:r>
            <a:r>
              <a:rPr lang="en-US" sz="1500" dirty="0">
                <a:latin typeface="Times New Roman" panose="02020603050405020304" pitchFamily="18" charset="0"/>
                <a:cs typeface="Times New Roman" panose="02020603050405020304" pitchFamily="18" charset="0"/>
              </a:rPr>
              <a:t>9th December 2014.</a:t>
            </a:r>
          </a:p>
          <a:p>
            <a:pPr lvl="1">
              <a:spcBef>
                <a:spcPts val="0"/>
              </a:spcBef>
            </a:pPr>
            <a:r>
              <a:rPr lang="en-US" sz="1500" b="1" dirty="0">
                <a:latin typeface="Times New Roman" panose="02020603050405020304" pitchFamily="18" charset="0"/>
                <a:cs typeface="Times New Roman" panose="02020603050405020304" pitchFamily="18" charset="0"/>
              </a:rPr>
              <a:t>Geographical Coverage : </a:t>
            </a:r>
            <a:r>
              <a:rPr lang="en-US" sz="1500" dirty="0">
                <a:latin typeface="Times New Roman" panose="02020603050405020304" pitchFamily="18" charset="0"/>
                <a:cs typeface="Times New Roman" panose="02020603050405020304" pitchFamily="18" charset="0"/>
              </a:rPr>
              <a:t>Remaining 28 States/UTs + 4 States Sharing both Schemes.</a:t>
            </a:r>
            <a:endParaRPr lang="en-US" sz="1500" b="1" dirty="0">
              <a:latin typeface="Times New Roman" panose="02020603050405020304" pitchFamily="18" charset="0"/>
              <a:cs typeface="Times New Roman" panose="02020603050405020304" pitchFamily="18" charset="0"/>
            </a:endParaRPr>
          </a:p>
          <a:p>
            <a:pPr lvl="1">
              <a:spcBef>
                <a:spcPts val="0"/>
              </a:spcBef>
            </a:pPr>
            <a:r>
              <a:rPr lang="en-US" sz="1500" b="1" dirty="0">
                <a:latin typeface="Times New Roman" panose="02020603050405020304" pitchFamily="18" charset="0"/>
                <a:cs typeface="Times New Roman" panose="02020603050405020304" pitchFamily="18" charset="0"/>
              </a:rPr>
              <a:t>Financial Outlay: ~ Rs.410.94 </a:t>
            </a:r>
            <a:r>
              <a:rPr lang="en-US" sz="1500" dirty="0" err="1" smtClean="0">
                <a:latin typeface="Times New Roman" panose="02020603050405020304" pitchFamily="18" charset="0"/>
                <a:cs typeface="Times New Roman" panose="02020603050405020304" pitchFamily="18" charset="0"/>
              </a:rPr>
              <a:t>crore</a:t>
            </a:r>
            <a:r>
              <a:rPr lang="en-US" sz="1500" dirty="0" smtClean="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GIA from MeitY: Rs.354.85 </a:t>
            </a:r>
            <a:r>
              <a:rPr lang="en-US" sz="1500" dirty="0" err="1">
                <a:latin typeface="Times New Roman" panose="02020603050405020304" pitchFamily="18" charset="0"/>
                <a:cs typeface="Times New Roman" panose="02020603050405020304" pitchFamily="18" charset="0"/>
              </a:rPr>
              <a:t>crore</a:t>
            </a:r>
            <a:r>
              <a:rPr lang="en-US" sz="1500" dirty="0">
                <a:latin typeface="Times New Roman" panose="02020603050405020304" pitchFamily="18" charset="0"/>
                <a:cs typeface="Times New Roman" panose="02020603050405020304" pitchFamily="18" charset="0"/>
              </a:rPr>
              <a:t>)</a:t>
            </a:r>
            <a:endParaRPr lang="en-IN" sz="1500" dirty="0">
              <a:latin typeface="Times New Roman" panose="02020603050405020304" pitchFamily="18" charset="0"/>
              <a:cs typeface="Times New Roman" panose="02020603050405020304" pitchFamily="18" charset="0"/>
            </a:endParaRPr>
          </a:p>
          <a:p>
            <a:pPr lvl="1">
              <a:spcBef>
                <a:spcPts val="0"/>
              </a:spcBef>
            </a:pPr>
            <a:r>
              <a:rPr lang="en-US" sz="1500" b="1" dirty="0">
                <a:latin typeface="Times New Roman" panose="02020603050405020304" pitchFamily="18" charset="0"/>
                <a:cs typeface="Times New Roman" panose="02020603050405020304" pitchFamily="18" charset="0"/>
              </a:rPr>
              <a:t>Target: </a:t>
            </a:r>
            <a:r>
              <a:rPr lang="en-US" sz="1500" dirty="0">
                <a:latin typeface="Times New Roman" panose="02020603050405020304" pitchFamily="18" charset="0"/>
                <a:cs typeface="Times New Roman" panose="02020603050405020304" pitchFamily="18" charset="0"/>
              </a:rPr>
              <a:t>Skilling of </a:t>
            </a:r>
            <a:r>
              <a:rPr lang="en-US" sz="1500" b="1" dirty="0">
                <a:latin typeface="Times New Roman" panose="02020603050405020304" pitchFamily="18" charset="0"/>
                <a:cs typeface="Times New Roman" panose="02020603050405020304" pitchFamily="18" charset="0"/>
              </a:rPr>
              <a:t>3,28,000 </a:t>
            </a:r>
            <a:r>
              <a:rPr lang="en-US" sz="1500" dirty="0">
                <a:latin typeface="Times New Roman" panose="02020603050405020304" pitchFamily="18" charset="0"/>
                <a:cs typeface="Times New Roman" panose="02020603050405020304" pitchFamily="18" charset="0"/>
              </a:rPr>
              <a:t>persons in 5 </a:t>
            </a:r>
            <a:r>
              <a:rPr lang="en-US" sz="1500" dirty="0" smtClean="0">
                <a:latin typeface="Times New Roman" panose="02020603050405020304" pitchFamily="18" charset="0"/>
                <a:cs typeface="Times New Roman" panose="02020603050405020304" pitchFamily="18" charset="0"/>
              </a:rPr>
              <a:t>levels</a:t>
            </a:r>
          </a:p>
          <a:p>
            <a:pPr lvl="0">
              <a:spcBef>
                <a:spcPts val="1800"/>
              </a:spcBef>
            </a:pPr>
            <a:r>
              <a:rPr lang="en-IN" sz="1500" b="1" dirty="0" smtClean="0">
                <a:latin typeface="Times New Roman" panose="02020603050405020304" pitchFamily="18" charset="0"/>
                <a:cs typeface="Times New Roman" panose="02020603050405020304" pitchFamily="18" charset="0"/>
              </a:rPr>
              <a:t>Implementation</a:t>
            </a:r>
            <a:r>
              <a:rPr lang="en-IN" sz="1500" dirty="0" smtClean="0">
                <a:latin typeface="Times New Roman" panose="02020603050405020304" pitchFamily="18" charset="0"/>
                <a:cs typeface="Times New Roman" panose="02020603050405020304" pitchFamily="18" charset="0"/>
              </a:rPr>
              <a:t>: Scheme-1 through State Implementing Agencies (SIAs) and Scheme-2 through NIELIT-PMU, Both of the Schemes are being implemented by TPs affiliated to Key Implementing Agencies (ESSCI / </a:t>
            </a:r>
            <a:r>
              <a:rPr lang="en-IN" sz="1400" dirty="0" smtClean="0">
                <a:latin typeface="Times New Roman" panose="02020603050405020304" pitchFamily="18" charset="0"/>
                <a:cs typeface="Times New Roman" panose="02020603050405020304" pitchFamily="18" charset="0"/>
              </a:rPr>
              <a:t>NIELIT/ TSSC/ HSSC)</a:t>
            </a:r>
          </a:p>
          <a:p>
            <a:pPr lvl="0">
              <a:spcBef>
                <a:spcPts val="1800"/>
              </a:spcBef>
            </a:pPr>
            <a:r>
              <a:rPr lang="en-IN" sz="1500" dirty="0" smtClean="0">
                <a:latin typeface="Times New Roman" panose="02020603050405020304" pitchFamily="18" charset="0"/>
                <a:cs typeface="Times New Roman" panose="02020603050405020304" pitchFamily="18" charset="0"/>
              </a:rPr>
              <a:t>. </a:t>
            </a:r>
          </a:p>
        </p:txBody>
      </p:sp>
      <p:sp>
        <p:nvSpPr>
          <p:cNvPr id="6" name="Rectangle 5"/>
          <p:cNvSpPr/>
          <p:nvPr/>
        </p:nvSpPr>
        <p:spPr>
          <a:xfrm>
            <a:off x="1907704" y="44624"/>
            <a:ext cx="5509120" cy="707886"/>
          </a:xfrm>
          <a:prstGeom prst="rect">
            <a:avLst/>
          </a:prstGeom>
        </p:spPr>
        <p:txBody>
          <a:bodyPr wrap="square">
            <a:spAutoFit/>
          </a:bodyPr>
          <a:lstStyle/>
          <a:p>
            <a:pPr algn="ctr" eaLnBrk="0" hangingPunct="0">
              <a:buSzPct val="150000"/>
            </a:pPr>
            <a:r>
              <a:rPr lang="en-IN" sz="2000" b="1" dirty="0" smtClean="0">
                <a:latin typeface="Times New Roman" panose="02020603050405020304" pitchFamily="18" charset="0"/>
                <a:ea typeface="+mj-ea"/>
                <a:cs typeface="Times New Roman" panose="02020603050405020304" pitchFamily="18" charset="0"/>
              </a:rPr>
              <a:t>Schemes </a:t>
            </a:r>
            <a:r>
              <a:rPr lang="en-IN" sz="2000" b="1" dirty="0">
                <a:latin typeface="Times New Roman" panose="02020603050405020304" pitchFamily="18" charset="0"/>
                <a:ea typeface="+mj-ea"/>
                <a:cs typeface="Times New Roman" panose="02020603050405020304" pitchFamily="18" charset="0"/>
              </a:rPr>
              <a:t>for </a:t>
            </a:r>
            <a:r>
              <a:rPr lang="en-IN" sz="2000" b="1" dirty="0" smtClean="0">
                <a:latin typeface="Times New Roman" panose="02020603050405020304" pitchFamily="18" charset="0"/>
                <a:ea typeface="+mj-ea"/>
                <a:cs typeface="Times New Roman" panose="02020603050405020304" pitchFamily="18" charset="0"/>
              </a:rPr>
              <a:t>Skill Development in ESDM </a:t>
            </a:r>
          </a:p>
          <a:p>
            <a:pPr algn="ctr" eaLnBrk="0" hangingPunct="0">
              <a:buSzPct val="150000"/>
            </a:pPr>
            <a:r>
              <a:rPr lang="en-IN" sz="2000" b="1" dirty="0" smtClean="0">
                <a:latin typeface="Times New Roman" panose="02020603050405020304" pitchFamily="18" charset="0"/>
                <a:ea typeface="+mj-ea"/>
                <a:cs typeface="Times New Roman" panose="02020603050405020304" pitchFamily="18" charset="0"/>
              </a:rPr>
              <a:t>Sector under Skill India Mission </a:t>
            </a:r>
            <a:endParaRPr lang="en-IN" sz="20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 xmlns:p14="http://schemas.microsoft.com/office/powerpoint/2010/main" val="221803880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gray">
          <a:xfrm>
            <a:off x="2627784" y="116632"/>
            <a:ext cx="3816424"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defRPr>
            </a:lvl2pPr>
            <a:lvl3pPr algn="l" rtl="0" eaLnBrk="0" fontAlgn="base" hangingPunct="0">
              <a:spcBef>
                <a:spcPct val="0"/>
              </a:spcBef>
              <a:spcAft>
                <a:spcPct val="0"/>
              </a:spcAft>
              <a:defRPr sz="2800">
                <a:solidFill>
                  <a:schemeClr val="bg1"/>
                </a:solidFill>
                <a:latin typeface="Verdana" pitchFamily="34" charset="0"/>
              </a:defRPr>
            </a:lvl3pPr>
            <a:lvl4pPr algn="l" rtl="0" eaLnBrk="0" fontAlgn="base" hangingPunct="0">
              <a:spcBef>
                <a:spcPct val="0"/>
              </a:spcBef>
              <a:spcAft>
                <a:spcPct val="0"/>
              </a:spcAft>
              <a:defRPr sz="2800">
                <a:solidFill>
                  <a:schemeClr val="bg1"/>
                </a:solidFill>
                <a:latin typeface="Verdana" pitchFamily="34" charset="0"/>
              </a:defRPr>
            </a:lvl4pPr>
            <a:lvl5pPr algn="l" rtl="0" eaLnBrk="0" fontAlgn="base" hangingPunct="0">
              <a:spcBef>
                <a:spcPct val="0"/>
              </a:spcBef>
              <a:spcAft>
                <a:spcPct val="0"/>
              </a:spcAft>
              <a:defRPr sz="2800">
                <a:solidFill>
                  <a:schemeClr val="bg1"/>
                </a:solidFill>
                <a:latin typeface="Verdana" pitchFamily="34" charset="0"/>
              </a:defRPr>
            </a:lvl5pPr>
            <a:lvl6pPr marL="457200" algn="l" rtl="0" fontAlgn="base">
              <a:spcBef>
                <a:spcPct val="0"/>
              </a:spcBef>
              <a:spcAft>
                <a:spcPct val="0"/>
              </a:spcAft>
              <a:defRPr sz="2800">
                <a:solidFill>
                  <a:schemeClr val="bg1"/>
                </a:solidFill>
                <a:latin typeface="Trebuchet MS" pitchFamily="34" charset="0"/>
              </a:defRPr>
            </a:lvl6pPr>
            <a:lvl7pPr marL="914400" algn="l" rtl="0" fontAlgn="base">
              <a:spcBef>
                <a:spcPct val="0"/>
              </a:spcBef>
              <a:spcAft>
                <a:spcPct val="0"/>
              </a:spcAft>
              <a:defRPr sz="2800">
                <a:solidFill>
                  <a:schemeClr val="bg1"/>
                </a:solidFill>
                <a:latin typeface="Trebuchet MS" pitchFamily="34" charset="0"/>
              </a:defRPr>
            </a:lvl7pPr>
            <a:lvl8pPr marL="1371600" algn="l" rtl="0" fontAlgn="base">
              <a:spcBef>
                <a:spcPct val="0"/>
              </a:spcBef>
              <a:spcAft>
                <a:spcPct val="0"/>
              </a:spcAft>
              <a:defRPr sz="2800">
                <a:solidFill>
                  <a:schemeClr val="bg1"/>
                </a:solidFill>
                <a:latin typeface="Trebuchet MS" pitchFamily="34" charset="0"/>
              </a:defRPr>
            </a:lvl8pPr>
            <a:lvl9pPr marL="1828800" algn="l" rtl="0" fontAlgn="base">
              <a:spcBef>
                <a:spcPct val="0"/>
              </a:spcBef>
              <a:spcAft>
                <a:spcPct val="0"/>
              </a:spcAft>
              <a:defRPr sz="2800">
                <a:solidFill>
                  <a:schemeClr val="bg1"/>
                </a:solidFill>
                <a:latin typeface="Trebuchet MS" pitchFamily="34" charset="0"/>
              </a:defRPr>
            </a:lvl9pPr>
          </a:lstStyle>
          <a:p>
            <a:pPr algn="ctr"/>
            <a:r>
              <a:rPr lang="en-IN" sz="2000" b="1" kern="0" dirty="0" smtClean="0">
                <a:solidFill>
                  <a:schemeClr val="tx1"/>
                </a:solidFill>
                <a:latin typeface="Times New Roman" panose="02020603050405020304" pitchFamily="18" charset="0"/>
                <a:cs typeface="Times New Roman" panose="02020603050405020304" pitchFamily="18" charset="0"/>
              </a:rPr>
              <a:t>Financial Parameters</a:t>
            </a:r>
            <a:endParaRPr lang="en-US" sz="2000" b="1" kern="0" dirty="0" smtClean="0">
              <a:solidFill>
                <a:schemeClr val="tx1"/>
              </a:solidFill>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 xmlns:p14="http://schemas.microsoft.com/office/powerpoint/2010/main" val="2686940191"/>
              </p:ext>
            </p:extLst>
          </p:nvPr>
        </p:nvGraphicFramePr>
        <p:xfrm>
          <a:off x="304800" y="892944"/>
          <a:ext cx="8778240"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5970948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00033" y="857233"/>
          <a:ext cx="8358246" cy="3294938"/>
        </p:xfrm>
        <a:graphic>
          <a:graphicData uri="http://schemas.openxmlformats.org/drawingml/2006/table">
            <a:tbl>
              <a:tblPr firstRow="1" bandRow="1">
                <a:tableStyleId>{5C22544A-7EE6-4342-B048-85BDC9FD1C3A}</a:tableStyleId>
              </a:tblPr>
              <a:tblGrid>
                <a:gridCol w="3286149"/>
                <a:gridCol w="1071570"/>
                <a:gridCol w="1143008"/>
                <a:gridCol w="1571636"/>
                <a:gridCol w="1285883"/>
              </a:tblGrid>
              <a:tr h="619740">
                <a:tc gridSpan="5">
                  <a:txBody>
                    <a:bodyPr/>
                    <a:lstStyle/>
                    <a:p>
                      <a:r>
                        <a:rPr lang="en-US" sz="1400" b="1" kern="1200" dirty="0" smtClean="0">
                          <a:solidFill>
                            <a:schemeClr val="tx1"/>
                          </a:solidFill>
                          <a:effectLst/>
                          <a:latin typeface="Times New Roman" pitchFamily="18" charset="0"/>
                          <a:ea typeface="+mn-ea"/>
                          <a:cs typeface="Times New Roman" pitchFamily="18" charset="0"/>
                        </a:rPr>
                        <a:t>Applicable to the batches starting on or After 01 Jan 2021 Course fee : 70% on Certification and 30% on Placement </a:t>
                      </a:r>
                      <a:endParaRPr lang="en-US" sz="1400" b="1" kern="1200" dirty="0">
                        <a:solidFill>
                          <a:schemeClr val="tx1"/>
                        </a:solidFill>
                        <a:effectLst/>
                        <a:latin typeface="Times New Roman" pitchFamily="18" charset="0"/>
                        <a:ea typeface="+mn-ea"/>
                        <a:cs typeface="Times New Roman"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5561">
                <a:tc>
                  <a:txBody>
                    <a:bodyPr/>
                    <a:lstStyle/>
                    <a:p>
                      <a:r>
                        <a:rPr lang="en-US" sz="1400" b="1" kern="1200" dirty="0" smtClean="0">
                          <a:solidFill>
                            <a:schemeClr val="tx1"/>
                          </a:solidFill>
                          <a:latin typeface="Cambria"/>
                          <a:ea typeface="Calibri"/>
                          <a:cs typeface="Calibri"/>
                          <a:sym typeface="Arial"/>
                        </a:rPr>
                        <a:t>Level</a:t>
                      </a:r>
                    </a:p>
                  </a:txBody>
                  <a:tcPr>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500" b="1" kern="1200" dirty="0" smtClean="0">
                          <a:solidFill>
                            <a:schemeClr val="tx1"/>
                          </a:solidFill>
                          <a:latin typeface="Times New Roman" panose="02020603050405020304" pitchFamily="18" charset="0"/>
                          <a:ea typeface="+mn-ea"/>
                          <a:cs typeface="Times New Roman" panose="02020603050405020304" pitchFamily="18" charset="0"/>
                          <a:sym typeface="Arial"/>
                        </a:rPr>
                        <a:t>L1-L2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tx1"/>
                          </a:solidFill>
                          <a:latin typeface="Times New Roman" panose="02020603050405020304" pitchFamily="18" charset="0"/>
                          <a:ea typeface="+mn-ea"/>
                          <a:cs typeface="Times New Roman" panose="02020603050405020304" pitchFamily="18" charset="0"/>
                          <a:sym typeface="Arial"/>
                        </a:rPr>
                        <a:t>L3</a:t>
                      </a:r>
                    </a:p>
                    <a:p>
                      <a:pPr marL="0" algn="l" defTabSz="914400" rtl="0" eaLnBrk="1" latinLnBrk="0" hangingPunct="1"/>
                      <a:endParaRPr lang="en-US" sz="1500" b="1"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500" b="1" kern="1200" dirty="0" smtClean="0">
                          <a:solidFill>
                            <a:schemeClr val="tx1"/>
                          </a:solidFill>
                          <a:latin typeface="Times New Roman" panose="02020603050405020304" pitchFamily="18" charset="0"/>
                          <a:ea typeface="+mn-ea"/>
                          <a:cs typeface="Times New Roman" panose="02020603050405020304" pitchFamily="18" charset="0"/>
                          <a:sym typeface="Arial"/>
                        </a:rPr>
                        <a:t>L4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500" b="1" kern="1200" dirty="0" smtClean="0">
                          <a:solidFill>
                            <a:schemeClr val="tx1"/>
                          </a:solidFill>
                          <a:latin typeface="Times New Roman" panose="02020603050405020304" pitchFamily="18" charset="0"/>
                          <a:ea typeface="+mn-ea"/>
                          <a:cs typeface="Times New Roman" panose="02020603050405020304" pitchFamily="18" charset="0"/>
                          <a:sym typeface="Arial"/>
                        </a:rPr>
                        <a:t>L5</a:t>
                      </a:r>
                    </a:p>
                  </a:txBody>
                  <a:tcPr>
                    <a:lnL w="12700" cap="flat" cmpd="sng" algn="ctr">
                      <a:solidFill>
                        <a:schemeClr val="tx1"/>
                      </a:solidFill>
                      <a:prstDash val="solid"/>
                      <a:round/>
                      <a:headEnd type="none" w="med" len="med"/>
                      <a:tailEnd type="none" w="med" len="med"/>
                    </a:lnL>
                  </a:tcPr>
                </a:tc>
              </a:tr>
              <a:tr h="546829">
                <a:tc>
                  <a:txBody>
                    <a:bodyPr/>
                    <a:lstStyle/>
                    <a:p>
                      <a:pPr marL="0" algn="l" defTabSz="914400" rtl="0" eaLnBrk="1" latinLnBrk="0" hangingPunct="1"/>
                      <a:r>
                        <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rPr>
                        <a:t>Upper Ceiling in Course Hours for re-imbursement of Fee</a:t>
                      </a:r>
                    </a:p>
                  </a:txBody>
                  <a:tcPr>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rPr>
                        <a:t>200 hrs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300 </a:t>
                      </a:r>
                      <a:r>
                        <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rPr>
                        <a:t>hrs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350 </a:t>
                      </a:r>
                      <a:r>
                        <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rPr>
                        <a:t>hrs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400 </a:t>
                      </a:r>
                      <a:r>
                        <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rPr>
                        <a:t>hrs</a:t>
                      </a:r>
                    </a:p>
                  </a:txBody>
                  <a:tcPr>
                    <a:lnL w="12700" cap="flat" cmpd="sng" algn="ctr">
                      <a:solidFill>
                        <a:schemeClr val="tx1"/>
                      </a:solidFill>
                      <a:prstDash val="solid"/>
                      <a:round/>
                      <a:headEnd type="none" w="med" len="med"/>
                      <a:tailEnd type="none" w="med" len="med"/>
                    </a:lnL>
                  </a:tcPr>
                </a:tc>
              </a:tr>
              <a:tr h="473919">
                <a:tc>
                  <a:txBody>
                    <a:bodyPr/>
                    <a:lstStyle/>
                    <a:p>
                      <a:r>
                        <a:rPr lang="en-US" sz="1400" kern="1200" dirty="0" smtClean="0">
                          <a:solidFill>
                            <a:schemeClr val="tx1"/>
                          </a:solidFill>
                          <a:latin typeface="Cambria"/>
                          <a:ea typeface="Calibri"/>
                          <a:cs typeface="Calibri"/>
                          <a:sym typeface="Arial"/>
                        </a:rPr>
                        <a:t>Course Fees</a:t>
                      </a:r>
                    </a:p>
                  </a:txBody>
                  <a:tcPr>
                    <a:lnR w="12700" cap="flat" cmpd="sng" algn="ctr">
                      <a:solidFill>
                        <a:schemeClr val="tx1"/>
                      </a:solidFill>
                      <a:prstDash val="solid"/>
                      <a:round/>
                      <a:headEnd type="none" w="med" len="med"/>
                      <a:tailEnd type="none" w="med" len="med"/>
                    </a:lnR>
                  </a:tcPr>
                </a:tc>
                <a:tc gridSpan="4">
                  <a:txBody>
                    <a:bodyPr/>
                    <a:lstStyle/>
                    <a:p>
                      <a:r>
                        <a:rPr lang="en-US" sz="1200" kern="1200" dirty="0" smtClean="0">
                          <a:solidFill>
                            <a:schemeClr val="tx1"/>
                          </a:solidFill>
                          <a:latin typeface="Times New Roman" panose="02020603050405020304" pitchFamily="18" charset="0"/>
                          <a:ea typeface="+mn-ea"/>
                          <a:cs typeface="Times New Roman" panose="02020603050405020304" pitchFamily="18" charset="0"/>
                          <a:sym typeface="Arial"/>
                        </a:rPr>
                        <a:t>The service base cost is Rs 42.00 per hour and the manufacturing base cost is Rs 49.00 per hour. Actual duration as per NSQF QP list</a:t>
                      </a:r>
                      <a:endParaRPr lang="en-US" sz="1200" kern="1200" dirty="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r>
              <a:tr h="443539">
                <a:tc>
                  <a:txBody>
                    <a:bodyPr/>
                    <a:lstStyle/>
                    <a:p>
                      <a:r>
                        <a:rPr lang="en-US" sz="1500" dirty="0" smtClean="0">
                          <a:solidFill>
                            <a:schemeClr val="tx1"/>
                          </a:solidFill>
                          <a:latin typeface="Times New Roman" panose="02020603050405020304" pitchFamily="18" charset="0"/>
                          <a:ea typeface="+mn-ea"/>
                          <a:cs typeface="Times New Roman" panose="02020603050405020304" pitchFamily="18" charset="0"/>
                          <a:sym typeface="Arial"/>
                        </a:rPr>
                        <a:t>Manufacturing Courses (Rs.)* </a:t>
                      </a:r>
                    </a:p>
                  </a:txBody>
                  <a:tcPr>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9,800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14,700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17,150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19,600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tcPr>
                </a:tc>
              </a:tr>
              <a:tr h="443539">
                <a:tc>
                  <a:txBody>
                    <a:bodyPr/>
                    <a:lstStyle/>
                    <a:p>
                      <a:pPr marL="0" algn="l" defTabSz="914400" rtl="0" eaLnBrk="1" latinLnBrk="0" hangingPunct="1"/>
                      <a:r>
                        <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rPr>
                        <a:t>Service Courses (Rs.)* </a:t>
                      </a:r>
                    </a:p>
                  </a:txBody>
                  <a:tcPr>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8,400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12,600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14,700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IN" sz="1500" kern="1200" dirty="0" smtClean="0">
                          <a:solidFill>
                            <a:schemeClr val="tx1"/>
                          </a:solidFill>
                          <a:latin typeface="Times New Roman" panose="02020603050405020304" pitchFamily="18" charset="0"/>
                          <a:ea typeface="+mn-ea"/>
                          <a:cs typeface="Times New Roman" panose="02020603050405020304" pitchFamily="18" charset="0"/>
                          <a:sym typeface="Arial"/>
                        </a:rPr>
                        <a:t>16,800</a:t>
                      </a:r>
                      <a:endParaRPr lang="en-US" sz="1500"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a:lnL w="12700" cap="flat" cmpd="sng" algn="ctr">
                      <a:solidFill>
                        <a:schemeClr val="tx1"/>
                      </a:solidFill>
                      <a:prstDash val="solid"/>
                      <a:round/>
                      <a:headEnd type="none" w="med" len="med"/>
                      <a:tailEnd type="none" w="med" len="med"/>
                    </a:lnL>
                  </a:tcPr>
                </a:tc>
              </a:tr>
            </a:tbl>
          </a:graphicData>
        </a:graphic>
      </p:graphicFrame>
      <p:sp>
        <p:nvSpPr>
          <p:cNvPr id="4" name="TextBox 3"/>
          <p:cNvSpPr txBox="1"/>
          <p:nvPr/>
        </p:nvSpPr>
        <p:spPr>
          <a:xfrm>
            <a:off x="428596" y="214290"/>
            <a:ext cx="8358246" cy="369332"/>
          </a:xfrm>
          <a:prstGeom prst="rect">
            <a:avLst/>
          </a:prstGeom>
          <a:noFill/>
        </p:spPr>
        <p:txBody>
          <a:bodyPr wrap="square" rtlCol="0">
            <a:spAutoFit/>
          </a:bodyPr>
          <a:lstStyle/>
          <a:p>
            <a:pPr algn="ctr"/>
            <a:r>
              <a:rPr lang="en-US" dirty="0" smtClean="0"/>
              <a:t>Financial support under the Schemes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85720" y="65956"/>
            <a:ext cx="9001188" cy="533400"/>
          </a:xfrm>
          <a:prstGeom prst="rect">
            <a:avLst/>
          </a:prstGeom>
        </p:spPr>
        <p:txBody>
          <a:bodyPr vert="horz" lIns="91440" tIns="45720" rIns="91440" bIns="45720" rtlCol="0" anchor="ctr">
            <a:noAutofit/>
          </a:bodyPr>
          <a:lstStyle/>
          <a:p>
            <a:pPr marL="261938" indent="-261938" algn="ctr" fontAlgn="auto">
              <a:lnSpc>
                <a:spcPct val="120000"/>
              </a:lnSpc>
              <a:spcAft>
                <a:spcPts val="0"/>
              </a:spcAft>
              <a:buSzPct val="200000"/>
              <a:defRPr/>
            </a:pPr>
            <a:r>
              <a:rPr lang="en-US" sz="2000" b="1" dirty="0" smtClean="0">
                <a:latin typeface="Times New Roman" panose="02020603050405020304" pitchFamily="18" charset="0"/>
                <a:ea typeface="+mj-ea"/>
                <a:cs typeface="Times New Roman" panose="02020603050405020304" pitchFamily="18" charset="0"/>
              </a:rPr>
              <a:t>Industry Vertical wise Courses </a:t>
            </a:r>
            <a:r>
              <a:rPr lang="en-US" sz="2000" b="1" dirty="0">
                <a:latin typeface="Times New Roman" panose="02020603050405020304" pitchFamily="18" charset="0"/>
                <a:ea typeface="+mj-ea"/>
                <a:cs typeface="Times New Roman" panose="02020603050405020304" pitchFamily="18" charset="0"/>
              </a:rPr>
              <a:t>in the Schemes</a:t>
            </a:r>
          </a:p>
        </p:txBody>
      </p:sp>
      <p:sp>
        <p:nvSpPr>
          <p:cNvPr id="8" name="Rectangle 3"/>
          <p:cNvSpPr txBox="1">
            <a:spLocks noChangeArrowheads="1"/>
          </p:cNvSpPr>
          <p:nvPr/>
        </p:nvSpPr>
        <p:spPr>
          <a:xfrm>
            <a:off x="214282" y="980728"/>
            <a:ext cx="8318529" cy="5805264"/>
          </a:xfrm>
          <a:prstGeom prst="rect">
            <a:avLst/>
          </a:prstGeom>
        </p:spPr>
        <p:txBody>
          <a:bodyPr vert="horz" lIns="91440" tIns="45720" rIns="91440" bIns="45720" rtlCol="0">
            <a:noAutofit/>
          </a:bodyPr>
          <a:lstStyle>
            <a:defPPr>
              <a:defRPr lang="en-US"/>
            </a:defPPr>
            <a:lvl1pPr marL="342900" marR="0" lvl="0" indent="-342900" algn="just" defTabSz="914400" eaLnBrk="1" fontAlgn="auto" latinLnBrk="0" hangingPunct="1">
              <a:lnSpc>
                <a:spcPct val="110000"/>
              </a:lnSpc>
              <a:spcAft>
                <a:spcPts val="0"/>
              </a:spcAft>
              <a:buClrTx/>
              <a:buSzPct val="200000"/>
              <a:buBlip>
                <a:blip r:embed="rId2"/>
              </a:buBlip>
              <a:tabLst/>
              <a:defRPr kumimoji="0" b="0" i="0" u="none" strike="noStrike" cap="none" spc="0" normalizeH="0" baseline="0">
                <a:ln>
                  <a:noFill/>
                </a:ln>
                <a:solidFill>
                  <a:srgbClr val="03030D"/>
                </a:solidFill>
                <a:effectLst/>
                <a:uLnTx/>
                <a:uFillTx/>
                <a:latin typeface="Times New Roman" pitchFamily="18" charset="0"/>
                <a:cs typeface="Times New Roman" pitchFamily="18" charset="0"/>
              </a:defRPr>
            </a:lvl1pPr>
          </a:lstStyle>
          <a:p>
            <a:pPr lvl="0">
              <a:lnSpc>
                <a:spcPct val="100000"/>
              </a:lnSpc>
              <a:spcAft>
                <a:spcPts val="600"/>
              </a:spcAft>
            </a:pPr>
            <a:endParaRPr lang="en-US" dirty="0"/>
          </a:p>
        </p:txBody>
      </p:sp>
      <p:sp>
        <p:nvSpPr>
          <p:cNvPr id="7" name="Text Box 12"/>
          <p:cNvSpPr txBox="1">
            <a:spLocks noChangeArrowheads="1"/>
          </p:cNvSpPr>
          <p:nvPr/>
        </p:nvSpPr>
        <p:spPr bwMode="auto">
          <a:xfrm>
            <a:off x="4788024" y="3714753"/>
            <a:ext cx="3744787" cy="1169551"/>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wrap="square" lIns="9144" rIns="9144" anchor="ctr">
            <a:spAutoFit/>
          </a:bodyPr>
          <a:lstStyle/>
          <a:p>
            <a:pPr marL="85725" algn="ctr">
              <a:defRPr/>
            </a:pPr>
            <a:r>
              <a:rPr lang="en-US" sz="1400" b="1" dirty="0" smtClean="0">
                <a:solidFill>
                  <a:srgbClr val="03030D"/>
                </a:solidFill>
                <a:latin typeface="Times New Roman" pitchFamily="18" charset="0"/>
                <a:cs typeface="Times New Roman" pitchFamily="18" charset="0"/>
              </a:rPr>
              <a:t>Industrial Electronics</a:t>
            </a:r>
            <a:endParaRPr lang="en-US" sz="1400" b="1" dirty="0">
              <a:solidFill>
                <a:srgbClr val="03030D"/>
              </a:solidFill>
              <a:latin typeface="Times New Roman" pitchFamily="18" charset="0"/>
              <a:cs typeface="Times New Roman" pitchFamily="18" charset="0"/>
            </a:endParaRP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Electronics Product Design Support Engineer</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Electronic Product Technician / Supervisor</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Repair &amp; Maintenance of Industrial Instrumentation &amp;Automation System</a:t>
            </a:r>
          </a:p>
        </p:txBody>
      </p:sp>
      <p:sp>
        <p:nvSpPr>
          <p:cNvPr id="10" name="Text Box 12"/>
          <p:cNvSpPr txBox="1">
            <a:spLocks noChangeArrowheads="1"/>
          </p:cNvSpPr>
          <p:nvPr/>
        </p:nvSpPr>
        <p:spPr bwMode="auto">
          <a:xfrm>
            <a:off x="251520" y="4421430"/>
            <a:ext cx="4176463" cy="1815882"/>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wrap="square" lIns="9144" rIns="9144" anchor="ctr">
            <a:spAutoFit/>
          </a:bodyPr>
          <a:lstStyle/>
          <a:p>
            <a:pPr marL="85725" algn="ctr">
              <a:defRPr/>
            </a:pPr>
            <a:r>
              <a:rPr lang="en-US" sz="1400" b="1" dirty="0" smtClean="0">
                <a:solidFill>
                  <a:srgbClr val="03030D"/>
                </a:solidFill>
                <a:latin typeface="Times New Roman" pitchFamily="18" charset="0"/>
                <a:cs typeface="Times New Roman" pitchFamily="18" charset="0"/>
              </a:rPr>
              <a:t>Telecom</a:t>
            </a:r>
            <a:endParaRPr lang="en-US" sz="1400" b="1" dirty="0">
              <a:solidFill>
                <a:srgbClr val="03030D"/>
              </a:solidFill>
              <a:latin typeface="Times New Roman" pitchFamily="18" charset="0"/>
              <a:cs typeface="Times New Roman" pitchFamily="18" charset="0"/>
            </a:endParaRP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Handset Repair Engineer</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Tower Technician </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Optical Fiber / Splicer Technicians</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Telecom Board Bring-up Engineer</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Grass Root Telecom Provider</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Telecom Network Security Technician</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Telecom Embedded Hardware Developer.</a:t>
            </a:r>
            <a:endParaRPr lang="en-US" sz="1400" dirty="0">
              <a:solidFill>
                <a:srgbClr val="03030D"/>
              </a:solidFill>
              <a:latin typeface="Times New Roman" pitchFamily="18" charset="0"/>
              <a:cs typeface="Times New Roman" pitchFamily="18" charset="0"/>
            </a:endParaRPr>
          </a:p>
        </p:txBody>
      </p:sp>
      <p:sp>
        <p:nvSpPr>
          <p:cNvPr id="11" name="Text Box 12"/>
          <p:cNvSpPr txBox="1">
            <a:spLocks noChangeArrowheads="1"/>
          </p:cNvSpPr>
          <p:nvPr/>
        </p:nvSpPr>
        <p:spPr bwMode="auto">
          <a:xfrm>
            <a:off x="251520" y="2428868"/>
            <a:ext cx="3969195" cy="1808482"/>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wrap="square" rIns="9144" anchor="ctr">
            <a:spAutoFit/>
          </a:bodyPr>
          <a:lstStyle/>
          <a:p>
            <a:pPr algn="ctr">
              <a:defRPr/>
            </a:pPr>
            <a:r>
              <a:rPr lang="en-US" sz="1400" b="1" dirty="0" smtClean="0">
                <a:solidFill>
                  <a:srgbClr val="03030D"/>
                </a:solidFill>
                <a:latin typeface="Times New Roman" pitchFamily="18" charset="0"/>
                <a:cs typeface="Times New Roman" pitchFamily="18" charset="0"/>
              </a:rPr>
              <a:t>Consumer Electronics</a:t>
            </a:r>
          </a:p>
          <a:p>
            <a:pPr>
              <a:buFont typeface="Wingdings" pitchFamily="2" charset="2"/>
              <a:buChar char="Ø"/>
              <a:defRPr/>
            </a:pPr>
            <a:r>
              <a:rPr lang="en-US" sz="1400" dirty="0" smtClean="0">
                <a:solidFill>
                  <a:srgbClr val="03030D"/>
                </a:solidFill>
                <a:latin typeface="Times New Roman" pitchFamily="18" charset="0"/>
                <a:cs typeface="Times New Roman" pitchFamily="18" charset="0"/>
              </a:rPr>
              <a:t>Field Engineer / Technicians – AC, Refrigerator, Washing Machine , Other Home Appliances</a:t>
            </a:r>
          </a:p>
          <a:p>
            <a:pPr>
              <a:buFont typeface="Wingdings" pitchFamily="2" charset="2"/>
              <a:buChar char="Ø"/>
              <a:defRPr/>
            </a:pPr>
            <a:r>
              <a:rPr lang="en-US" sz="1400" dirty="0" smtClean="0">
                <a:solidFill>
                  <a:srgbClr val="03030D"/>
                </a:solidFill>
                <a:latin typeface="Times New Roman" pitchFamily="18" charset="0"/>
                <a:cs typeface="Times New Roman" pitchFamily="18" charset="0"/>
              </a:rPr>
              <a:t>Mobile Phone Hardware Repair Technician / Smartphone Assembly</a:t>
            </a:r>
          </a:p>
          <a:p>
            <a:pPr>
              <a:buFont typeface="Wingdings" pitchFamily="2" charset="2"/>
              <a:buChar char="Ø"/>
              <a:defRPr/>
            </a:pPr>
            <a:r>
              <a:rPr lang="en-US" sz="1400" dirty="0" smtClean="0">
                <a:solidFill>
                  <a:srgbClr val="03030D"/>
                </a:solidFill>
                <a:latin typeface="Times New Roman" pitchFamily="18" charset="0"/>
                <a:cs typeface="Times New Roman" pitchFamily="18" charset="0"/>
              </a:rPr>
              <a:t>Installation, Repair &amp; Maintenance of Home Appliances / Power Supply, Inverter, UPS etc.</a:t>
            </a:r>
          </a:p>
        </p:txBody>
      </p:sp>
      <p:sp>
        <p:nvSpPr>
          <p:cNvPr id="12" name="Text Box 12"/>
          <p:cNvSpPr txBox="1">
            <a:spLocks noChangeArrowheads="1"/>
          </p:cNvSpPr>
          <p:nvPr/>
        </p:nvSpPr>
        <p:spPr bwMode="auto">
          <a:xfrm>
            <a:off x="4241265" y="1142985"/>
            <a:ext cx="4507199" cy="1384995"/>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wrap="square" lIns="9144" rIns="9144" anchor="ctr">
            <a:spAutoFit/>
          </a:bodyPr>
          <a:lstStyle/>
          <a:p>
            <a:pPr algn="ctr">
              <a:defRPr/>
            </a:pPr>
            <a:r>
              <a:rPr lang="en-US" sz="1400" b="1" dirty="0" smtClean="0">
                <a:solidFill>
                  <a:srgbClr val="03030D"/>
                </a:solidFill>
                <a:latin typeface="Times New Roman" pitchFamily="18" charset="0"/>
                <a:cs typeface="Times New Roman" pitchFamily="18" charset="0"/>
              </a:rPr>
              <a:t>Medical Electronics</a:t>
            </a:r>
            <a:endParaRPr lang="en-US" sz="1400" b="1" dirty="0">
              <a:solidFill>
                <a:srgbClr val="03030D"/>
              </a:solidFill>
              <a:latin typeface="Times New Roman" pitchFamily="18" charset="0"/>
              <a:cs typeface="Times New Roman" pitchFamily="18" charset="0"/>
            </a:endParaRP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Repair &amp; Maintenance of ECG / Intensive Care Unit Equipment.</a:t>
            </a:r>
          </a:p>
          <a:p>
            <a:pPr marL="285750" indent="-285750">
              <a:buFont typeface="Wingdings" pitchFamily="2" charset="2"/>
              <a:buChar char="Ø"/>
              <a:defRPr/>
            </a:pPr>
            <a:r>
              <a:rPr lang="en-US" sz="1400" dirty="0">
                <a:solidFill>
                  <a:srgbClr val="03030D"/>
                </a:solidFill>
                <a:latin typeface="Times New Roman" pitchFamily="18" charset="0"/>
                <a:cs typeface="Times New Roman" pitchFamily="18" charset="0"/>
              </a:rPr>
              <a:t>Repair &amp; </a:t>
            </a:r>
            <a:r>
              <a:rPr lang="en-US" sz="1400" dirty="0" smtClean="0">
                <a:solidFill>
                  <a:srgbClr val="03030D"/>
                </a:solidFill>
                <a:latin typeface="Times New Roman" pitchFamily="18" charset="0"/>
                <a:cs typeface="Times New Roman" pitchFamily="18" charset="0"/>
              </a:rPr>
              <a:t>Maintenance </a:t>
            </a:r>
            <a:r>
              <a:rPr lang="en-US" sz="1400" dirty="0">
                <a:solidFill>
                  <a:srgbClr val="03030D"/>
                </a:solidFill>
                <a:latin typeface="Times New Roman" pitchFamily="18" charset="0"/>
                <a:cs typeface="Times New Roman" pitchFamily="18" charset="0"/>
              </a:rPr>
              <a:t>of </a:t>
            </a:r>
            <a:r>
              <a:rPr lang="en-US" sz="1400" dirty="0" smtClean="0">
                <a:solidFill>
                  <a:srgbClr val="03030D"/>
                </a:solidFill>
                <a:latin typeface="Times New Roman" pitchFamily="18" charset="0"/>
                <a:cs typeface="Times New Roman" pitchFamily="18" charset="0"/>
              </a:rPr>
              <a:t>Imaging Equipment (X-Ray &amp; Ultrasound Machine). </a:t>
            </a:r>
          </a:p>
          <a:p>
            <a:pPr marL="285750" indent="-285750">
              <a:buFont typeface="Wingdings" pitchFamily="2" charset="2"/>
              <a:buChar char="Ø"/>
              <a:defRPr/>
            </a:pPr>
            <a:r>
              <a:rPr lang="en-US" sz="1400" dirty="0">
                <a:solidFill>
                  <a:srgbClr val="03030D"/>
                </a:solidFill>
                <a:latin typeface="Times New Roman" pitchFamily="18" charset="0"/>
                <a:cs typeface="Times New Roman" pitchFamily="18" charset="0"/>
              </a:rPr>
              <a:t>Repair &amp; </a:t>
            </a:r>
            <a:r>
              <a:rPr lang="en-US" sz="1400" dirty="0" smtClean="0">
                <a:solidFill>
                  <a:srgbClr val="03030D"/>
                </a:solidFill>
                <a:latin typeface="Times New Roman" pitchFamily="18" charset="0"/>
                <a:cs typeface="Times New Roman" pitchFamily="18" charset="0"/>
              </a:rPr>
              <a:t>Maintenance </a:t>
            </a:r>
            <a:r>
              <a:rPr lang="en-US" sz="1400" dirty="0">
                <a:solidFill>
                  <a:srgbClr val="03030D"/>
                </a:solidFill>
                <a:latin typeface="Times New Roman" pitchFamily="18" charset="0"/>
                <a:cs typeface="Times New Roman" pitchFamily="18" charset="0"/>
              </a:rPr>
              <a:t>of </a:t>
            </a:r>
            <a:r>
              <a:rPr lang="en-US" sz="1400" dirty="0" smtClean="0">
                <a:solidFill>
                  <a:srgbClr val="03030D"/>
                </a:solidFill>
                <a:latin typeface="Times New Roman" pitchFamily="18" charset="0"/>
                <a:cs typeface="Times New Roman" pitchFamily="18" charset="0"/>
              </a:rPr>
              <a:t>Dental Equipment . </a:t>
            </a:r>
          </a:p>
        </p:txBody>
      </p:sp>
      <p:sp>
        <p:nvSpPr>
          <p:cNvPr id="13" name="Text Box 12"/>
          <p:cNvSpPr txBox="1">
            <a:spLocks noChangeArrowheads="1"/>
          </p:cNvSpPr>
          <p:nvPr/>
        </p:nvSpPr>
        <p:spPr bwMode="auto">
          <a:xfrm>
            <a:off x="4427983" y="2643183"/>
            <a:ext cx="4320481" cy="954107"/>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wrap="square" lIns="9144" rIns="9144" anchor="ctr">
            <a:spAutoFit/>
          </a:bodyPr>
          <a:lstStyle/>
          <a:p>
            <a:pPr marL="85725" algn="ctr">
              <a:defRPr/>
            </a:pPr>
            <a:r>
              <a:rPr lang="en-US" sz="1400" b="1" dirty="0">
                <a:solidFill>
                  <a:srgbClr val="03030D"/>
                </a:solidFill>
                <a:latin typeface="Times New Roman" pitchFamily="18" charset="0"/>
                <a:cs typeface="Times New Roman" pitchFamily="18" charset="0"/>
              </a:rPr>
              <a:t>Communication Electronics</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DTH / DAS Set Top Box Installation &amp; Service Technicians.</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Data Networking Cable Technician</a:t>
            </a:r>
          </a:p>
        </p:txBody>
      </p:sp>
      <p:sp>
        <p:nvSpPr>
          <p:cNvPr id="14" name="Text Box 12"/>
          <p:cNvSpPr txBox="1">
            <a:spLocks noChangeArrowheads="1"/>
          </p:cNvSpPr>
          <p:nvPr/>
        </p:nvSpPr>
        <p:spPr bwMode="auto">
          <a:xfrm>
            <a:off x="214282" y="714356"/>
            <a:ext cx="3652290" cy="1600438"/>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wrap="square" lIns="9144" rIns="9144" anchor="ctr">
            <a:spAutoFit/>
          </a:bodyPr>
          <a:lstStyle/>
          <a:p>
            <a:pPr marL="85725" algn="ctr">
              <a:defRPr/>
            </a:pPr>
            <a:r>
              <a:rPr lang="en-US" sz="1400" b="1" dirty="0" smtClean="0">
                <a:solidFill>
                  <a:srgbClr val="03030D"/>
                </a:solidFill>
                <a:latin typeface="Times New Roman" pitchFamily="18" charset="0"/>
                <a:cs typeface="Times New Roman" pitchFamily="18" charset="0"/>
              </a:rPr>
              <a:t>IT Hardware</a:t>
            </a:r>
            <a:endParaRPr lang="en-US" sz="1400" b="1" dirty="0">
              <a:solidFill>
                <a:srgbClr val="03030D"/>
              </a:solidFill>
              <a:latin typeface="Times New Roman" pitchFamily="18" charset="0"/>
              <a:cs typeface="Times New Roman" pitchFamily="18" charset="0"/>
            </a:endParaRPr>
          </a:p>
          <a:p>
            <a:pPr marL="285750" indent="-285750">
              <a:buFont typeface="Wingdings" pitchFamily="2" charset="2"/>
              <a:buChar char="Ø"/>
              <a:defRPr/>
            </a:pPr>
            <a:r>
              <a:rPr lang="en-US" sz="1400" dirty="0">
                <a:solidFill>
                  <a:srgbClr val="03030D"/>
                </a:solidFill>
                <a:latin typeface="Times New Roman" pitchFamily="18" charset="0"/>
                <a:cs typeface="Times New Roman" pitchFamily="18" charset="0"/>
              </a:rPr>
              <a:t>Installation </a:t>
            </a:r>
            <a:r>
              <a:rPr lang="en-US" sz="1400" dirty="0" smtClean="0">
                <a:solidFill>
                  <a:srgbClr val="03030D"/>
                </a:solidFill>
                <a:latin typeface="Times New Roman" pitchFamily="18" charset="0"/>
                <a:cs typeface="Times New Roman" pitchFamily="18" charset="0"/>
              </a:rPr>
              <a:t>Technician / Field Technicians --- </a:t>
            </a:r>
          </a:p>
          <a:p>
            <a:pPr marL="742950" lvl="1"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Computing &amp; Peripherals</a:t>
            </a:r>
          </a:p>
          <a:p>
            <a:pPr marL="742950" lvl="1"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Networking &amp; Storage</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CCTV Installation</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Access Controls Installation Technician</a:t>
            </a:r>
          </a:p>
          <a:p>
            <a:pPr marL="285750" indent="-285750">
              <a:buFont typeface="Wingdings" pitchFamily="2" charset="2"/>
              <a:buChar char="Ø"/>
              <a:defRPr/>
            </a:pPr>
            <a:endParaRPr lang="en-US" sz="1400" dirty="0" smtClean="0">
              <a:solidFill>
                <a:srgbClr val="03030D"/>
              </a:solidFill>
              <a:latin typeface="Times New Roman" pitchFamily="18" charset="0"/>
              <a:cs typeface="Times New Roman" pitchFamily="18" charset="0"/>
            </a:endParaRPr>
          </a:p>
        </p:txBody>
      </p:sp>
      <p:sp>
        <p:nvSpPr>
          <p:cNvPr id="15" name="Text Box 12"/>
          <p:cNvSpPr txBox="1">
            <a:spLocks noChangeArrowheads="1"/>
          </p:cNvSpPr>
          <p:nvPr/>
        </p:nvSpPr>
        <p:spPr bwMode="auto">
          <a:xfrm>
            <a:off x="4940424" y="5000636"/>
            <a:ext cx="3030803" cy="1169551"/>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wrap="square" lIns="9144" rIns="9144" anchor="ctr">
            <a:spAutoFit/>
          </a:bodyPr>
          <a:lstStyle/>
          <a:p>
            <a:pPr marL="85725" algn="ctr">
              <a:defRPr/>
            </a:pPr>
            <a:r>
              <a:rPr lang="en-US" sz="1400" b="1" dirty="0" smtClean="0">
                <a:solidFill>
                  <a:srgbClr val="03030D"/>
                </a:solidFill>
                <a:latin typeface="Times New Roman" pitchFamily="18" charset="0"/>
                <a:cs typeface="Times New Roman" pitchFamily="18" charset="0"/>
              </a:rPr>
              <a:t>Others</a:t>
            </a:r>
            <a:endParaRPr lang="en-US" sz="1400" b="1" dirty="0">
              <a:solidFill>
                <a:srgbClr val="03030D"/>
              </a:solidFill>
              <a:latin typeface="Times New Roman" pitchFamily="18" charset="0"/>
              <a:cs typeface="Times New Roman" pitchFamily="18" charset="0"/>
            </a:endParaRP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VLSI</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Solar Electronics</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LED Lighting</a:t>
            </a:r>
          </a:p>
          <a:p>
            <a:pPr marL="285750" indent="-285750">
              <a:buFont typeface="Wingdings" pitchFamily="2" charset="2"/>
              <a:buChar char="Ø"/>
              <a:defRPr/>
            </a:pPr>
            <a:r>
              <a:rPr lang="en-US" sz="1400" dirty="0" smtClean="0">
                <a:solidFill>
                  <a:srgbClr val="03030D"/>
                </a:solidFill>
                <a:latin typeface="Times New Roman" pitchFamily="18" charset="0"/>
                <a:cs typeface="Times New Roman" pitchFamily="18" charset="0"/>
              </a:rPr>
              <a:t>PCB Assembly</a:t>
            </a:r>
          </a:p>
        </p:txBody>
      </p:sp>
      <p:sp>
        <p:nvSpPr>
          <p:cNvPr id="16" name="TextBox 5"/>
          <p:cNvSpPr txBox="1">
            <a:spLocks noChangeArrowheads="1"/>
          </p:cNvSpPr>
          <p:nvPr/>
        </p:nvSpPr>
        <p:spPr bwMode="auto">
          <a:xfrm>
            <a:off x="4103686" y="714356"/>
            <a:ext cx="885825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177800" algn="just">
              <a:spcBef>
                <a:spcPts val="600"/>
              </a:spcBef>
              <a:spcAft>
                <a:spcPts val="600"/>
              </a:spcAft>
              <a:buSzPct val="200000"/>
            </a:pPr>
            <a:r>
              <a:rPr lang="en-US" b="1" dirty="0" smtClean="0">
                <a:solidFill>
                  <a:srgbClr val="03030D"/>
                </a:solidFill>
                <a:latin typeface="Times New Roman" pitchFamily="18" charset="0"/>
                <a:cs typeface="Times New Roman" pitchFamily="18" charset="0"/>
              </a:rPr>
              <a:t>Courses Offered in Various Industry Verticals</a:t>
            </a:r>
          </a:p>
        </p:txBody>
      </p:sp>
    </p:spTree>
    <p:extLst>
      <p:ext uri="{BB962C8B-B14F-4D97-AF65-F5344CB8AC3E}">
        <p14:creationId xmlns="" xmlns:p14="http://schemas.microsoft.com/office/powerpoint/2010/main" val="8116329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424F3-3E39-49C6-A5A8-5279DD430794}"/>
              </a:ext>
            </a:extLst>
          </p:cNvPr>
          <p:cNvSpPr>
            <a:spLocks noGrp="1"/>
          </p:cNvSpPr>
          <p:nvPr>
            <p:ph type="title"/>
          </p:nvPr>
        </p:nvSpPr>
        <p:spPr>
          <a:xfrm>
            <a:off x="467544" y="-53861"/>
            <a:ext cx="7886700" cy="602541"/>
          </a:xfrm>
        </p:spPr>
        <p:txBody>
          <a:bodyPr>
            <a:noAutofit/>
          </a:bodyPr>
          <a:lstStyle/>
          <a:p>
            <a:pPr algn="ctr"/>
            <a:r>
              <a:rPr lang="en-US" sz="2400" b="1" kern="1200" dirty="0">
                <a:solidFill>
                  <a:schemeClr val="tx1">
                    <a:lumMod val="50000"/>
                  </a:schemeClr>
                </a:solidFill>
                <a:latin typeface="Times New Roman" panose="02020603050405020304" pitchFamily="18" charset="0"/>
                <a:ea typeface="+mn-ea"/>
                <a:cs typeface="Times New Roman" panose="02020603050405020304" pitchFamily="18" charset="0"/>
              </a:rPr>
              <a:t>What </a:t>
            </a:r>
            <a:r>
              <a:rPr lang="en-US" sz="2400" b="1" kern="1200" dirty="0" smtClean="0">
                <a:solidFill>
                  <a:schemeClr val="tx1">
                    <a:lumMod val="50000"/>
                  </a:schemeClr>
                </a:solidFill>
                <a:latin typeface="Times New Roman" panose="02020603050405020304" pitchFamily="18" charset="0"/>
                <a:ea typeface="+mn-ea"/>
                <a:cs typeface="Times New Roman" panose="02020603050405020304" pitchFamily="18" charset="0"/>
              </a:rPr>
              <a:t>‘Schemes for Skill </a:t>
            </a:r>
            <a:r>
              <a:rPr lang="en-US" sz="2400" b="1" kern="1200" dirty="0">
                <a:solidFill>
                  <a:schemeClr val="tx1">
                    <a:lumMod val="50000"/>
                  </a:schemeClr>
                </a:solidFill>
                <a:latin typeface="Times New Roman" panose="02020603050405020304" pitchFamily="18" charset="0"/>
                <a:ea typeface="+mn-ea"/>
                <a:cs typeface="Times New Roman" panose="02020603050405020304" pitchFamily="18" charset="0"/>
              </a:rPr>
              <a:t>Development </a:t>
            </a:r>
            <a:r>
              <a:rPr lang="en-US" sz="2400" b="1" kern="1200" dirty="0" smtClean="0">
                <a:solidFill>
                  <a:schemeClr val="tx1">
                    <a:lumMod val="50000"/>
                  </a:schemeClr>
                </a:solidFill>
                <a:latin typeface="Times New Roman" panose="02020603050405020304" pitchFamily="18" charset="0"/>
                <a:ea typeface="+mn-ea"/>
                <a:cs typeface="Times New Roman" panose="02020603050405020304" pitchFamily="18" charset="0"/>
              </a:rPr>
              <a:t>Schemes‘ can </a:t>
            </a:r>
            <a:r>
              <a:rPr lang="en-US" sz="2400" b="1" kern="1200" dirty="0">
                <a:solidFill>
                  <a:schemeClr val="tx1">
                    <a:lumMod val="50000"/>
                  </a:schemeClr>
                </a:solidFill>
                <a:latin typeface="Times New Roman" panose="02020603050405020304" pitchFamily="18" charset="0"/>
                <a:ea typeface="+mn-ea"/>
                <a:cs typeface="Times New Roman" panose="02020603050405020304" pitchFamily="18" charset="0"/>
              </a:rPr>
              <a:t>offer </a:t>
            </a:r>
            <a:r>
              <a:rPr lang="en-US" sz="2400" b="1" kern="1200" dirty="0" smtClean="0">
                <a:solidFill>
                  <a:schemeClr val="tx1">
                    <a:lumMod val="50000"/>
                  </a:schemeClr>
                </a:solidFill>
                <a:latin typeface="Times New Roman" panose="02020603050405020304" pitchFamily="18" charset="0"/>
                <a:ea typeface="+mn-ea"/>
                <a:cs typeface="Times New Roman" panose="02020603050405020304" pitchFamily="18" charset="0"/>
              </a:rPr>
              <a:t>to Beneficiaries of </a:t>
            </a:r>
            <a:r>
              <a:rPr lang="en-US" sz="2400" b="1" kern="1200" dirty="0" err="1" smtClean="0">
                <a:solidFill>
                  <a:schemeClr val="tx1">
                    <a:lumMod val="50000"/>
                  </a:schemeClr>
                </a:solidFill>
                <a:latin typeface="Times New Roman" panose="02020603050405020304" pitchFamily="18" charset="0"/>
                <a:ea typeface="+mn-ea"/>
                <a:cs typeface="Times New Roman" panose="02020603050405020304" pitchFamily="18" charset="0"/>
              </a:rPr>
              <a:t>MeitY’s</a:t>
            </a:r>
            <a:r>
              <a:rPr lang="en-US" sz="2400" b="1" kern="1200" dirty="0" smtClean="0">
                <a:solidFill>
                  <a:schemeClr val="tx1">
                    <a:lumMod val="50000"/>
                  </a:schemeClr>
                </a:solidFill>
                <a:latin typeface="Times New Roman" panose="02020603050405020304" pitchFamily="18" charset="0"/>
                <a:ea typeface="+mn-ea"/>
                <a:cs typeface="Times New Roman" panose="02020603050405020304" pitchFamily="18" charset="0"/>
              </a:rPr>
              <a:t> </a:t>
            </a:r>
            <a:r>
              <a:rPr lang="en-US" sz="2400" b="1" kern="1200" smtClean="0">
                <a:solidFill>
                  <a:schemeClr val="tx1">
                    <a:lumMod val="50000"/>
                  </a:schemeClr>
                </a:solidFill>
                <a:latin typeface="Times New Roman" panose="02020603050405020304" pitchFamily="18" charset="0"/>
                <a:ea typeface="+mn-ea"/>
                <a:cs typeface="Times New Roman" panose="02020603050405020304" pitchFamily="18" charset="0"/>
              </a:rPr>
              <a:t>Incentive Schemes (PLI)</a:t>
            </a:r>
            <a:endParaRPr lang="en-IN" sz="2400" b="1" kern="1200" dirty="0">
              <a:solidFill>
                <a:schemeClr val="tx1">
                  <a:lumMod val="50000"/>
                </a:schemeClr>
              </a:solidFill>
              <a:latin typeface="Times New Roman" panose="02020603050405020304" pitchFamily="18" charset="0"/>
              <a:ea typeface="+mn-ea"/>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D73D53A-B815-4566-B2A3-88E965FCBFF8}"/>
              </a:ext>
            </a:extLst>
          </p:cNvPr>
          <p:cNvSpPr>
            <a:spLocks noGrp="1"/>
          </p:cNvSpPr>
          <p:nvPr>
            <p:ph idx="1"/>
          </p:nvPr>
        </p:nvSpPr>
        <p:spPr>
          <a:xfrm>
            <a:off x="107504" y="1071546"/>
            <a:ext cx="8856983" cy="4949742"/>
          </a:xfrm>
        </p:spPr>
        <p:txBody>
          <a:bodyPr>
            <a:noAutofit/>
          </a:bodyPr>
          <a:lstStyle/>
          <a:p>
            <a:pPr algn="just">
              <a:lnSpc>
                <a:spcPct val="150000"/>
              </a:lnSpc>
              <a:spcBef>
                <a:spcPts val="0"/>
              </a:spcBef>
              <a:buFont typeface="Wingdings" pitchFamily="2" charset="2"/>
              <a:buChar char="Ø"/>
            </a:pPr>
            <a:r>
              <a:rPr lang="en-US" sz="1500" kern="1200" dirty="0" smtClean="0">
                <a:latin typeface="Times New Roman" panose="02020603050405020304" pitchFamily="18" charset="0"/>
                <a:cs typeface="Times New Roman" panose="02020603050405020304" pitchFamily="18" charset="0"/>
                <a:sym typeface="Arial"/>
              </a:rPr>
              <a:t>Fulfillment of </a:t>
            </a:r>
            <a:r>
              <a:rPr lang="en-US" sz="1500" b="1" kern="1200" dirty="0" smtClean="0">
                <a:latin typeface="Times New Roman" panose="02020603050405020304" pitchFamily="18" charset="0"/>
                <a:cs typeface="Times New Roman" panose="02020603050405020304" pitchFamily="18" charset="0"/>
                <a:sym typeface="Arial"/>
              </a:rPr>
              <a:t>Requirement of Skilled Manpower of the Industry </a:t>
            </a:r>
            <a:r>
              <a:rPr lang="en-US" sz="1500" kern="1200" dirty="0" smtClean="0">
                <a:latin typeface="Times New Roman" panose="02020603050405020304" pitchFamily="18" charset="0"/>
                <a:cs typeface="Times New Roman" panose="02020603050405020304" pitchFamily="18" charset="0"/>
                <a:sym typeface="Arial"/>
              </a:rPr>
              <a:t>through demand-based </a:t>
            </a:r>
            <a:r>
              <a:rPr lang="en-US" sz="1500" kern="1200" dirty="0">
                <a:latin typeface="Times New Roman" panose="02020603050405020304" pitchFamily="18" charset="0"/>
                <a:cs typeface="Times New Roman" panose="02020603050405020304" pitchFamily="18" charset="0"/>
                <a:sym typeface="Arial"/>
              </a:rPr>
              <a:t>skilling under "Train &amp; Place" and "Place &amp; Train” </a:t>
            </a:r>
            <a:r>
              <a:rPr lang="en-US" sz="1500" kern="1200" dirty="0" smtClean="0">
                <a:latin typeface="Times New Roman" panose="02020603050405020304" pitchFamily="18" charset="0"/>
                <a:cs typeface="Times New Roman" panose="02020603050405020304" pitchFamily="18" charset="0"/>
                <a:sym typeface="Arial"/>
              </a:rPr>
              <a:t>mechanisms through </a:t>
            </a:r>
            <a:r>
              <a:rPr lang="en-US" sz="1500" kern="1200" dirty="0">
                <a:latin typeface="Times New Roman" panose="02020603050405020304" pitchFamily="18" charset="0"/>
                <a:cs typeface="Times New Roman" panose="02020603050405020304" pitchFamily="18" charset="0"/>
                <a:sym typeface="Arial"/>
              </a:rPr>
              <a:t>targeted Job Roles (</a:t>
            </a:r>
            <a:r>
              <a:rPr lang="en-US" sz="1500" kern="1200" dirty="0" smtClean="0">
                <a:latin typeface="Times New Roman" panose="02020603050405020304" pitchFamily="18" charset="0"/>
                <a:cs typeface="Times New Roman" panose="02020603050405020304" pitchFamily="18" charset="0"/>
                <a:sym typeface="Arial"/>
              </a:rPr>
              <a:t>QP/NOS).</a:t>
            </a:r>
          </a:p>
          <a:p>
            <a:pPr marL="342900" lvl="1" indent="-342900" algn="just">
              <a:lnSpc>
                <a:spcPct val="150000"/>
              </a:lnSpc>
              <a:spcBef>
                <a:spcPts val="0"/>
              </a:spcBef>
              <a:buClrTx/>
              <a:buFont typeface="Wingdings" pitchFamily="2" charset="2"/>
              <a:buChar char="Ø"/>
            </a:pPr>
            <a:r>
              <a:rPr lang="en-US" sz="1500" b="1" kern="1200" dirty="0">
                <a:latin typeface="Times New Roman" panose="02020603050405020304" pitchFamily="18" charset="0"/>
                <a:ea typeface="+mn-ea"/>
                <a:cs typeface="Times New Roman" panose="02020603050405020304" pitchFamily="18" charset="0"/>
                <a:sym typeface="Arial"/>
              </a:rPr>
              <a:t>Industry</a:t>
            </a:r>
            <a:r>
              <a:rPr lang="en-US" sz="1400" dirty="0">
                <a:latin typeface="Times New Roman" panose="02020603050405020304" pitchFamily="18" charset="0"/>
                <a:cs typeface="Times New Roman" panose="02020603050405020304" pitchFamily="18" charset="0"/>
              </a:rPr>
              <a:t> </a:t>
            </a:r>
            <a:r>
              <a:rPr lang="en-US" sz="1500" kern="1200" dirty="0">
                <a:latin typeface="Times New Roman" panose="02020603050405020304" pitchFamily="18" charset="0"/>
                <a:ea typeface="+mn-ea"/>
                <a:cs typeface="Times New Roman" panose="02020603050405020304" pitchFamily="18" charset="0"/>
                <a:sym typeface="Arial"/>
              </a:rPr>
              <a:t>can skill prospective candidates</a:t>
            </a:r>
            <a:r>
              <a:rPr lang="en-US" sz="1400" dirty="0">
                <a:latin typeface="Times New Roman" panose="02020603050405020304" pitchFamily="18" charset="0"/>
                <a:cs typeface="Times New Roman" panose="02020603050405020304" pitchFamily="18" charset="0"/>
              </a:rPr>
              <a:t> </a:t>
            </a:r>
            <a:r>
              <a:rPr lang="en-US" sz="1500" b="1" kern="1200" dirty="0">
                <a:latin typeface="Times New Roman" panose="02020603050405020304" pitchFamily="18" charset="0"/>
                <a:ea typeface="+mn-ea"/>
                <a:cs typeface="Times New Roman" panose="02020603050405020304" pitchFamily="18" charset="0"/>
                <a:sym typeface="Arial"/>
              </a:rPr>
              <a:t>as an empaneled Training Partner under these Schemes and avail the benefit of earning 100% course fee reimbursement </a:t>
            </a:r>
            <a:r>
              <a:rPr lang="en-US" sz="1500" kern="1200" dirty="0">
                <a:latin typeface="Times New Roman" panose="02020603050405020304" pitchFamily="18" charset="0"/>
                <a:ea typeface="+mn-ea"/>
                <a:cs typeface="Times New Roman" panose="02020603050405020304" pitchFamily="18" charset="0"/>
                <a:sym typeface="Arial"/>
              </a:rPr>
              <a:t>(70% after certification and 30% after successful placement).</a:t>
            </a:r>
            <a:r>
              <a:rPr lang="en-IN" sz="1500" kern="1200" dirty="0">
                <a:latin typeface="Times New Roman" panose="02020603050405020304" pitchFamily="18" charset="0"/>
                <a:ea typeface="+mn-ea"/>
                <a:cs typeface="Times New Roman" panose="02020603050405020304" pitchFamily="18" charset="0"/>
                <a:sym typeface="Arial"/>
              </a:rPr>
              <a:t> </a:t>
            </a:r>
          </a:p>
          <a:p>
            <a:pPr algn="just">
              <a:lnSpc>
                <a:spcPct val="150000"/>
              </a:lnSpc>
              <a:spcBef>
                <a:spcPts val="0"/>
              </a:spcBef>
              <a:buFont typeface="Wingdings" pitchFamily="2" charset="2"/>
              <a:buChar char="Ø"/>
            </a:pPr>
            <a:r>
              <a:rPr lang="en-US" sz="1500" kern="1200" dirty="0" smtClean="0">
                <a:latin typeface="Times New Roman" panose="02020603050405020304" pitchFamily="18" charset="0"/>
                <a:cs typeface="Times New Roman" panose="02020603050405020304" pitchFamily="18" charset="0"/>
                <a:sym typeface="Arial"/>
              </a:rPr>
              <a:t>Alternatively</a:t>
            </a:r>
            <a:r>
              <a:rPr lang="en-US" sz="1500" kern="1200" dirty="0">
                <a:latin typeface="Times New Roman" panose="02020603050405020304" pitchFamily="18" charset="0"/>
                <a:cs typeface="Times New Roman" panose="02020603050405020304" pitchFamily="18" charset="0"/>
                <a:sym typeface="Arial"/>
              </a:rPr>
              <a:t>, Industry can have the skilled manpower through the existing pool of empaneled TPs under the KIAs, who can proactively train their existing workforce or enroll new candidates as per their requirement and train them</a:t>
            </a:r>
            <a:r>
              <a:rPr lang="en-US" sz="1500" kern="1200" dirty="0" smtClean="0">
                <a:latin typeface="Times New Roman" panose="02020603050405020304" pitchFamily="18" charset="0"/>
                <a:cs typeface="Times New Roman" panose="02020603050405020304" pitchFamily="18" charset="0"/>
                <a:sym typeface="Arial"/>
              </a:rPr>
              <a:t>. (Interface with the KIAs)</a:t>
            </a:r>
            <a:endParaRPr lang="en-US" sz="1500" kern="1200" dirty="0">
              <a:latin typeface="Times New Roman" panose="02020603050405020304" pitchFamily="18" charset="0"/>
              <a:cs typeface="Times New Roman" panose="02020603050405020304" pitchFamily="18" charset="0"/>
              <a:sym typeface="Arial"/>
            </a:endParaRPr>
          </a:p>
          <a:p>
            <a:pPr algn="just">
              <a:lnSpc>
                <a:spcPct val="150000"/>
              </a:lnSpc>
              <a:spcBef>
                <a:spcPts val="0"/>
              </a:spcBef>
              <a:buFont typeface="Wingdings" pitchFamily="2" charset="2"/>
              <a:buChar char="Ø"/>
            </a:pPr>
            <a:r>
              <a:rPr lang="en-US" sz="1500" b="1" kern="1200" dirty="0" smtClean="0">
                <a:latin typeface="Times New Roman" panose="02020603050405020304" pitchFamily="18" charset="0"/>
                <a:cs typeface="Times New Roman" panose="02020603050405020304" pitchFamily="18" charset="0"/>
                <a:sym typeface="Arial"/>
              </a:rPr>
              <a:t>Career </a:t>
            </a:r>
            <a:r>
              <a:rPr lang="en-US" sz="1500" b="1" kern="1200" dirty="0">
                <a:latin typeface="Times New Roman" panose="02020603050405020304" pitchFamily="18" charset="0"/>
                <a:cs typeface="Times New Roman" panose="02020603050405020304" pitchFamily="18" charset="0"/>
                <a:sym typeface="Arial"/>
              </a:rPr>
              <a:t>progression of existing workforce </a:t>
            </a:r>
            <a:r>
              <a:rPr lang="en-US" sz="1500" kern="1200" dirty="0">
                <a:latin typeface="Times New Roman" panose="02020603050405020304" pitchFamily="18" charset="0"/>
                <a:cs typeface="Times New Roman" panose="02020603050405020304" pitchFamily="18" charset="0"/>
                <a:sym typeface="Arial"/>
              </a:rPr>
              <a:t>of industries </a:t>
            </a:r>
            <a:r>
              <a:rPr lang="en-US" sz="1500" kern="1200" dirty="0" smtClean="0">
                <a:latin typeface="Times New Roman" panose="02020603050405020304" pitchFamily="18" charset="0"/>
                <a:cs typeface="Times New Roman" panose="02020603050405020304" pitchFamily="18" charset="0"/>
                <a:sym typeface="Arial"/>
              </a:rPr>
              <a:t>through </a:t>
            </a:r>
            <a:r>
              <a:rPr lang="en-US" sz="1500" kern="1200" dirty="0">
                <a:latin typeface="Times New Roman" panose="02020603050405020304" pitchFamily="18" charset="0"/>
                <a:cs typeface="Times New Roman" panose="02020603050405020304" pitchFamily="18" charset="0"/>
                <a:sym typeface="Arial"/>
              </a:rPr>
              <a:t>the existing job role of ESDM or inclusion of new job roles as per demand of industries/emerging </a:t>
            </a:r>
            <a:r>
              <a:rPr lang="en-US" sz="1500" kern="1200" dirty="0" smtClean="0">
                <a:latin typeface="Times New Roman" panose="02020603050405020304" pitchFamily="18" charset="0"/>
                <a:cs typeface="Times New Roman" panose="02020603050405020304" pitchFamily="18" charset="0"/>
                <a:sym typeface="Arial"/>
              </a:rPr>
              <a:t>technologies. (</a:t>
            </a:r>
            <a:r>
              <a:rPr lang="en-US" sz="1500" kern="1200" dirty="0" err="1" smtClean="0">
                <a:latin typeface="Times New Roman" panose="02020603050405020304" pitchFamily="18" charset="0"/>
                <a:cs typeface="Times New Roman" panose="02020603050405020304" pitchFamily="18" charset="0"/>
                <a:sym typeface="Arial"/>
              </a:rPr>
              <a:t>upto</a:t>
            </a:r>
            <a:r>
              <a:rPr lang="en-US" sz="1500" kern="1200" dirty="0" smtClean="0">
                <a:latin typeface="Times New Roman" panose="02020603050405020304" pitchFamily="18" charset="0"/>
                <a:cs typeface="Times New Roman" panose="02020603050405020304" pitchFamily="18" charset="0"/>
                <a:sym typeface="Arial"/>
              </a:rPr>
              <a:t> NOS at L 6 level)</a:t>
            </a:r>
          </a:p>
          <a:p>
            <a:pPr algn="just">
              <a:lnSpc>
                <a:spcPct val="150000"/>
              </a:lnSpc>
              <a:spcBef>
                <a:spcPts val="0"/>
              </a:spcBef>
              <a:buFont typeface="Wingdings" pitchFamily="2" charset="2"/>
              <a:buChar char="Ø"/>
            </a:pPr>
            <a:r>
              <a:rPr lang="en-US" sz="1500" kern="1200" dirty="0" smtClean="0">
                <a:latin typeface="Times New Roman" panose="02020603050405020304" pitchFamily="18" charset="0"/>
                <a:cs typeface="Times New Roman" panose="02020603050405020304" pitchFamily="18" charset="0"/>
                <a:sym typeface="Arial"/>
              </a:rPr>
              <a:t>Compliance of State </a:t>
            </a:r>
            <a:r>
              <a:rPr lang="en-US" sz="1500" kern="1200" dirty="0" err="1" smtClean="0">
                <a:latin typeface="Times New Roman" panose="02020603050405020304" pitchFamily="18" charset="0"/>
                <a:cs typeface="Times New Roman" panose="02020603050405020304" pitchFamily="18" charset="0"/>
                <a:sym typeface="Arial"/>
              </a:rPr>
              <a:t>Govt</a:t>
            </a:r>
            <a:r>
              <a:rPr lang="en-US" sz="1500" kern="1200" dirty="0" smtClean="0">
                <a:latin typeface="Times New Roman" panose="02020603050405020304" pitchFamily="18" charset="0"/>
                <a:cs typeface="Times New Roman" panose="02020603050405020304" pitchFamily="18" charset="0"/>
                <a:sym typeface="Arial"/>
              </a:rPr>
              <a:t> policies regarding local employment, based </a:t>
            </a:r>
            <a:r>
              <a:rPr lang="en-US" sz="1500" kern="1200" dirty="0">
                <a:latin typeface="Times New Roman" panose="02020603050405020304" pitchFamily="18" charset="0"/>
                <a:cs typeface="Times New Roman" panose="02020603050405020304" pitchFamily="18" charset="0"/>
                <a:sym typeface="Arial"/>
              </a:rPr>
              <a:t>on the demand of </a:t>
            </a:r>
            <a:r>
              <a:rPr lang="en-US" sz="1500" kern="1200" dirty="0" smtClean="0">
                <a:latin typeface="Times New Roman" panose="02020603050405020304" pitchFamily="18" charset="0"/>
                <a:cs typeface="Times New Roman" panose="02020603050405020304" pitchFamily="18" charset="0"/>
                <a:sym typeface="Arial"/>
              </a:rPr>
              <a:t>industries. as Scheme is PAN-India</a:t>
            </a:r>
          </a:p>
          <a:p>
            <a:pPr algn="just">
              <a:lnSpc>
                <a:spcPct val="150000"/>
              </a:lnSpc>
              <a:spcBef>
                <a:spcPts val="0"/>
              </a:spcBef>
              <a:buFont typeface="Wingdings" pitchFamily="2" charset="2"/>
              <a:buChar char="Ø"/>
            </a:pPr>
            <a:r>
              <a:rPr lang="en-US" sz="1500" kern="1200" dirty="0" smtClean="0">
                <a:latin typeface="Times New Roman" panose="02020603050405020304" pitchFamily="18" charset="0"/>
                <a:cs typeface="Times New Roman" panose="02020603050405020304" pitchFamily="18" charset="0"/>
                <a:sym typeface="Arial"/>
              </a:rPr>
              <a:t>The </a:t>
            </a:r>
            <a:r>
              <a:rPr lang="en-US" sz="1500" kern="1200" dirty="0">
                <a:latin typeface="Times New Roman" panose="02020603050405020304" pitchFamily="18" charset="0"/>
                <a:cs typeface="Times New Roman" panose="02020603050405020304" pitchFamily="18" charset="0"/>
                <a:sym typeface="Arial"/>
              </a:rPr>
              <a:t>details of skilled manpower as available with our scheme can also be shared to improve upon the employability prospects of </a:t>
            </a:r>
            <a:r>
              <a:rPr lang="en-US" sz="1500" kern="1200" dirty="0" smtClean="0">
                <a:latin typeface="Times New Roman" panose="02020603050405020304" pitchFamily="18" charset="0"/>
                <a:cs typeface="Times New Roman" panose="02020603050405020304" pitchFamily="18" charset="0"/>
                <a:sym typeface="Arial"/>
              </a:rPr>
              <a:t>and saving </a:t>
            </a:r>
            <a:r>
              <a:rPr lang="en-US" sz="1500" kern="1200" dirty="0">
                <a:latin typeface="Times New Roman" panose="02020603050405020304" pitchFamily="18" charset="0"/>
                <a:cs typeface="Times New Roman" panose="02020603050405020304" pitchFamily="18" charset="0"/>
                <a:sym typeface="Arial"/>
              </a:rPr>
              <a:t>the cost and time of training</a:t>
            </a:r>
            <a:r>
              <a:rPr lang="en-US" sz="1500" kern="1200" dirty="0" smtClean="0">
                <a:latin typeface="Times New Roman" panose="02020603050405020304" pitchFamily="18" charset="0"/>
                <a:cs typeface="Times New Roman" panose="02020603050405020304" pitchFamily="18" charset="0"/>
                <a:sym typeface="Arial"/>
              </a:rPr>
              <a:t>.</a:t>
            </a:r>
            <a:endParaRPr lang="en-IN" sz="1500" kern="1200" dirty="0">
              <a:latin typeface="Times New Roman" panose="02020603050405020304" pitchFamily="18" charset="0"/>
              <a:cs typeface="Times New Roman" panose="02020603050405020304" pitchFamily="18" charset="0"/>
              <a:sym typeface="Arial"/>
            </a:endParaRPr>
          </a:p>
          <a:p>
            <a:pPr marL="0" indent="0" algn="just">
              <a:spcBef>
                <a:spcPts val="0"/>
              </a:spcBef>
              <a:buNone/>
            </a:pPr>
            <a:endParaRPr lang="en-IN" sz="1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 xmlns:p14="http://schemas.microsoft.com/office/powerpoint/2010/main" val="119887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0"/>
        <p:cNvGrpSpPr/>
        <p:nvPr/>
      </p:nvGrpSpPr>
      <p:grpSpPr>
        <a:xfrm>
          <a:off x="0" y="0"/>
          <a:ext cx="0" cy="0"/>
          <a:chOff x="0" y="0"/>
          <a:chExt cx="0" cy="0"/>
        </a:xfrm>
      </p:grpSpPr>
      <p:sp>
        <p:nvSpPr>
          <p:cNvPr id="4" name="Rectangle 3"/>
          <p:cNvSpPr/>
          <p:nvPr/>
        </p:nvSpPr>
        <p:spPr>
          <a:xfrm>
            <a:off x="-71470" y="202148"/>
            <a:ext cx="9144000" cy="338554"/>
          </a:xfrm>
          <a:prstGeom prst="rect">
            <a:avLst/>
          </a:prstGeom>
        </p:spPr>
        <p:txBody>
          <a:bodyPr wrap="square">
            <a:spAutoFit/>
          </a:bodyPr>
          <a:lstStyle/>
          <a:p>
            <a:pPr algn="ctr"/>
            <a:r>
              <a:rPr lang="en-US" sz="1600" b="1" dirty="0" smtClean="0">
                <a:solidFill>
                  <a:schemeClr val="tx1">
                    <a:lumMod val="50000"/>
                  </a:schemeClr>
                </a:solidFill>
                <a:latin typeface="Times New Roman" panose="02020603050405020304" pitchFamily="18" charset="0"/>
                <a:cs typeface="Times New Roman" panose="02020603050405020304" pitchFamily="18" charset="0"/>
              </a:rPr>
              <a:t>NSQF courses mapped to products notified under PLI for Large Scale Electronics Manufacturing</a:t>
            </a:r>
            <a:endParaRPr lang="en-IN" sz="1600" b="1" dirty="0">
              <a:solidFill>
                <a:schemeClr val="tx1">
                  <a:lumMod val="50000"/>
                </a:schemeClr>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3285564263"/>
              </p:ext>
            </p:extLst>
          </p:nvPr>
        </p:nvGraphicFramePr>
        <p:xfrm>
          <a:off x="285719" y="836713"/>
          <a:ext cx="8358248" cy="5521245"/>
        </p:xfrm>
        <a:graphic>
          <a:graphicData uri="http://schemas.openxmlformats.org/drawingml/2006/table">
            <a:tbl>
              <a:tblPr/>
              <a:tblGrid>
                <a:gridCol w="3429025"/>
                <a:gridCol w="2714644"/>
                <a:gridCol w="2214579"/>
              </a:tblGrid>
              <a:tr h="226124">
                <a:tc>
                  <a:txBody>
                    <a:bodyPr/>
                    <a:lstStyle/>
                    <a:p>
                      <a:pPr marL="0" marR="0">
                        <a:lnSpc>
                          <a:spcPct val="115000"/>
                        </a:lnSpc>
                        <a:spcBef>
                          <a:spcPts val="0"/>
                        </a:spcBef>
                        <a:spcAft>
                          <a:spcPts val="0"/>
                        </a:spcAft>
                      </a:pPr>
                      <a:r>
                        <a:rPr lang="en-US" sz="1100" b="1" dirty="0" smtClean="0">
                          <a:effectLst/>
                          <a:latin typeface="Times New Roman" pitchFamily="18" charset="0"/>
                          <a:ea typeface="Times New Roman"/>
                          <a:cs typeface="Times New Roman" pitchFamily="18" charset="0"/>
                        </a:rPr>
                        <a:t>Products</a:t>
                      </a:r>
                      <a:endParaRPr lang="en-US" sz="1100" dirty="0">
                        <a:effectLst/>
                        <a:latin typeface="Times New Roman" pitchFamily="18" charset="0"/>
                        <a:ea typeface="Times New Roman"/>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100" b="1" dirty="0">
                          <a:effectLst/>
                          <a:latin typeface="Times New Roman" pitchFamily="18" charset="0"/>
                          <a:ea typeface="Times New Roman"/>
                          <a:cs typeface="Times New Roman" pitchFamily="18" charset="0"/>
                        </a:rPr>
                        <a:t>Available Courses (ESDM Course Basket)</a:t>
                      </a:r>
                      <a:endParaRPr lang="en-US" sz="1100" dirty="0">
                        <a:effectLst/>
                        <a:latin typeface="Times New Roman" pitchFamily="18" charset="0"/>
                        <a:ea typeface="Times New Roman"/>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100" b="1" dirty="0">
                          <a:effectLst/>
                          <a:latin typeface="Times New Roman" pitchFamily="18" charset="0"/>
                          <a:ea typeface="Times New Roman"/>
                          <a:cs typeface="Times New Roman" pitchFamily="18" charset="0"/>
                        </a:rPr>
                        <a:t>More NSQF Courses</a:t>
                      </a:r>
                      <a:endParaRPr lang="en-US" sz="1100" dirty="0">
                        <a:effectLst/>
                        <a:latin typeface="Times New Roman" pitchFamily="18" charset="0"/>
                        <a:ea typeface="Times New Roman"/>
                        <a:cs typeface="Times New Roman" pitchFamily="18" charset="0"/>
                      </a:endParaRPr>
                    </a:p>
                  </a:txBody>
                  <a:tcPr marL="68580" marR="68580" marT="0" marB="0"/>
                </a:tc>
              </a:tr>
              <a:tr h="165587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endParaRPr lang="en-US" sz="1100" dirty="0" smtClean="0">
                        <a:effectLst/>
                        <a:latin typeface="Times New Roman" pitchFamily="18" charset="0"/>
                        <a:ea typeface="Times New Roman"/>
                        <a:cs typeface="Times New Roman"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en-US" sz="1100" dirty="0" smtClean="0">
                        <a:effectLst/>
                        <a:latin typeface="Times New Roman" pitchFamily="18" charset="0"/>
                        <a:ea typeface="Times New Roman"/>
                        <a:cs typeface="Times New Roman"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en-US" sz="1100" dirty="0" smtClean="0">
                          <a:effectLst/>
                          <a:latin typeface="Times New Roman" pitchFamily="18" charset="0"/>
                          <a:ea typeface="Times New Roman"/>
                          <a:cs typeface="Times New Roman" pitchFamily="18" charset="0"/>
                        </a:rPr>
                        <a:t>Mobile Phones</a:t>
                      </a:r>
                    </a:p>
                    <a:p>
                      <a:pPr marL="0" marR="0" algn="just">
                        <a:lnSpc>
                          <a:spcPct val="115000"/>
                        </a:lnSpc>
                        <a:spcBef>
                          <a:spcPts val="0"/>
                        </a:spcBef>
                        <a:spcAft>
                          <a:spcPts val="0"/>
                        </a:spcAft>
                      </a:pPr>
                      <a:endParaRPr lang="en-US" sz="1100" dirty="0">
                        <a:effectLst/>
                        <a:latin typeface="Calibri" pitchFamily="34" charset="0"/>
                        <a:ea typeface="Times New Roman"/>
                        <a:cs typeface="Times New Roman"/>
                      </a:endParaRPr>
                    </a:p>
                  </a:txBody>
                  <a:tcPr marL="48521" marR="48521"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smtClean="0">
                          <a:effectLst/>
                          <a:latin typeface="Times New Roman" pitchFamily="18" charset="0"/>
                          <a:ea typeface="Times New Roman"/>
                          <a:cs typeface="Times New Roman" pitchFamily="18" charset="0"/>
                        </a:rPr>
                        <a:t>Smartphone Assembly Technician, Smartphone Assembly Inspector, Handset Repair Engineer, EMS Technician</a:t>
                      </a:r>
                    </a:p>
                  </a:txBody>
                  <a:tcPr marL="48521" marR="48521" marT="0" marB="0"/>
                </a:tc>
                <a:tc>
                  <a:txBody>
                    <a:bodyPr/>
                    <a:lstStyle/>
                    <a:p>
                      <a:pPr marL="342900" marR="0" lvl="0" indent="-342900">
                        <a:lnSpc>
                          <a:spcPct val="115000"/>
                        </a:lnSpc>
                        <a:spcBef>
                          <a:spcPts val="0"/>
                        </a:spcBef>
                        <a:spcAft>
                          <a:spcPts val="0"/>
                        </a:spcAft>
                        <a:buFont typeface="+mj-lt"/>
                        <a:buAutoNum type="romanLcPeriod"/>
                      </a:pPr>
                      <a:r>
                        <a:rPr lang="en-US" sz="1100" dirty="0" smtClean="0">
                          <a:effectLst/>
                          <a:latin typeface="Times New Roman" pitchFamily="18" charset="0"/>
                          <a:ea typeface="Times New Roman"/>
                          <a:cs typeface="Times New Roman" pitchFamily="18" charset="0"/>
                        </a:rPr>
                        <a:t>Smartphone Assembly Technician</a:t>
                      </a:r>
                    </a:p>
                    <a:p>
                      <a:pPr marL="342900" marR="0" lvl="0" indent="-342900">
                        <a:lnSpc>
                          <a:spcPct val="115000"/>
                        </a:lnSpc>
                        <a:spcBef>
                          <a:spcPts val="0"/>
                        </a:spcBef>
                        <a:spcAft>
                          <a:spcPts val="0"/>
                        </a:spcAft>
                        <a:buFont typeface="+mj-lt"/>
                        <a:buAutoNum type="romanLcPeriod"/>
                      </a:pPr>
                      <a:r>
                        <a:rPr lang="en-US" sz="1100" dirty="0" smtClean="0">
                          <a:effectLst/>
                          <a:latin typeface="Times New Roman" pitchFamily="18" charset="0"/>
                          <a:ea typeface="Times New Roman"/>
                          <a:cs typeface="Times New Roman" pitchFamily="18" charset="0"/>
                        </a:rPr>
                        <a:t>Smartphone Quality Assembly Supervisor</a:t>
                      </a:r>
                    </a:p>
                    <a:p>
                      <a:pPr marL="342900" marR="0" lvl="0" indent="-342900">
                        <a:lnSpc>
                          <a:spcPct val="115000"/>
                        </a:lnSpc>
                        <a:spcBef>
                          <a:spcPts val="0"/>
                        </a:spcBef>
                        <a:spcAft>
                          <a:spcPts val="0"/>
                        </a:spcAft>
                        <a:buFont typeface="+mj-lt"/>
                        <a:buAutoNum type="romanLcPeriod"/>
                      </a:pPr>
                      <a:r>
                        <a:rPr lang="en-US" sz="1100" dirty="0" smtClean="0">
                          <a:effectLst/>
                          <a:latin typeface="Times New Roman" pitchFamily="18" charset="0"/>
                          <a:ea typeface="Times New Roman"/>
                          <a:cs typeface="Times New Roman" pitchFamily="18" charset="0"/>
                        </a:rPr>
                        <a:t>Assembly Line Operator</a:t>
                      </a:r>
                    </a:p>
                    <a:p>
                      <a:pPr marL="342900" marR="0" lvl="0" indent="-342900">
                        <a:lnSpc>
                          <a:spcPct val="115000"/>
                        </a:lnSpc>
                        <a:spcBef>
                          <a:spcPts val="0"/>
                        </a:spcBef>
                        <a:spcAft>
                          <a:spcPts val="0"/>
                        </a:spcAft>
                        <a:buFont typeface="+mj-lt"/>
                        <a:buAutoNum type="romanLcPeriod"/>
                      </a:pPr>
                      <a:r>
                        <a:rPr lang="en-US" sz="1100" dirty="0" smtClean="0">
                          <a:effectLst/>
                          <a:latin typeface="Times New Roman" pitchFamily="18" charset="0"/>
                          <a:ea typeface="Times New Roman"/>
                          <a:cs typeface="Times New Roman" pitchFamily="18" charset="0"/>
                        </a:rPr>
                        <a:t>Sub-Assembly Technician</a:t>
                      </a:r>
                    </a:p>
                    <a:p>
                      <a:pPr marL="342900" marR="0" lvl="0" indent="-342900">
                        <a:lnSpc>
                          <a:spcPct val="115000"/>
                        </a:lnSpc>
                        <a:spcBef>
                          <a:spcPts val="0"/>
                        </a:spcBef>
                        <a:spcAft>
                          <a:spcPts val="0"/>
                        </a:spcAft>
                        <a:buFont typeface="+mj-lt"/>
                        <a:buAutoNum type="romanLcPeriod"/>
                      </a:pPr>
                      <a:r>
                        <a:rPr lang="en-US" sz="1100" dirty="0" smtClean="0">
                          <a:effectLst/>
                          <a:latin typeface="Times New Roman" pitchFamily="18" charset="0"/>
                          <a:ea typeface="Times New Roman"/>
                          <a:cs typeface="Times New Roman" pitchFamily="18" charset="0"/>
                        </a:rPr>
                        <a:t>Assembly Supervisor</a:t>
                      </a:r>
                    </a:p>
                    <a:p>
                      <a:pPr marL="342900" marR="0" lvl="0" indent="-342900">
                        <a:lnSpc>
                          <a:spcPct val="115000"/>
                        </a:lnSpc>
                        <a:spcBef>
                          <a:spcPts val="0"/>
                        </a:spcBef>
                        <a:spcAft>
                          <a:spcPts val="0"/>
                        </a:spcAft>
                        <a:buFont typeface="+mj-lt"/>
                        <a:buAutoNum type="romanLcPeriod"/>
                      </a:pPr>
                      <a:r>
                        <a:rPr lang="en-US" sz="1100" dirty="0" smtClean="0">
                          <a:effectLst/>
                          <a:latin typeface="Times New Roman" pitchFamily="18" charset="0"/>
                          <a:ea typeface="Times New Roman"/>
                          <a:cs typeface="Times New Roman" pitchFamily="18" charset="0"/>
                        </a:rPr>
                        <a:t>Electronics Hardware Design Engineer</a:t>
                      </a:r>
                    </a:p>
                  </a:txBody>
                  <a:tcPr marL="48521" marR="48521" marT="0" marB="0"/>
                </a:tc>
              </a:tr>
              <a:tr h="360389">
                <a:tc>
                  <a:txBody>
                    <a:bodyPr/>
                    <a:lstStyle/>
                    <a:p>
                      <a:pPr marL="0" marR="0" algn="just">
                        <a:lnSpc>
                          <a:spcPct val="115000"/>
                        </a:lnSpc>
                        <a:spcBef>
                          <a:spcPts val="0"/>
                        </a:spcBef>
                        <a:spcAft>
                          <a:spcPts val="0"/>
                        </a:spcAft>
                      </a:pPr>
                      <a:r>
                        <a:rPr lang="en-US" sz="1100" dirty="0">
                          <a:effectLst/>
                          <a:latin typeface="Calibri" pitchFamily="34" charset="0"/>
                        </a:rPr>
                        <a:t>SMT components</a:t>
                      </a:r>
                      <a:endParaRPr lang="en-US" sz="1100" dirty="0">
                        <a:effectLst/>
                        <a:latin typeface="Calibri" pitchFamily="34" charset="0"/>
                        <a:ea typeface="Times New Roman"/>
                        <a:cs typeface="Times New Roman"/>
                      </a:endParaRPr>
                    </a:p>
                  </a:txBody>
                  <a:tcPr marL="48521" marR="48521" marT="0" marB="0"/>
                </a:tc>
                <a:tc>
                  <a:txBody>
                    <a:bodyPr/>
                    <a:lstStyle/>
                    <a:p>
                      <a:pPr marL="0" marR="0">
                        <a:lnSpc>
                          <a:spcPct val="115000"/>
                        </a:lnSpc>
                        <a:spcBef>
                          <a:spcPts val="0"/>
                        </a:spcBef>
                        <a:spcAft>
                          <a:spcPts val="0"/>
                        </a:spcAft>
                      </a:pPr>
                      <a:r>
                        <a:rPr lang="en-US" sz="1100" dirty="0">
                          <a:effectLst/>
                          <a:latin typeface="Calibri" pitchFamily="34" charset="0"/>
                        </a:rPr>
                        <a:t>Telecom Surface Mount Technology (SMT) Technician, EMS Technician</a:t>
                      </a:r>
                      <a:endParaRPr lang="en-US" sz="1100" dirty="0">
                        <a:effectLst/>
                        <a:latin typeface="Calibri" pitchFamily="34" charset="0"/>
                        <a:ea typeface="Times New Roman"/>
                        <a:cs typeface="Times New Roman"/>
                      </a:endParaRPr>
                    </a:p>
                  </a:txBody>
                  <a:tcPr marL="48521" marR="48521" marT="0" marB="0"/>
                </a:tc>
                <a:tc>
                  <a:txBody>
                    <a:bodyPr/>
                    <a:lstStyle/>
                    <a:p>
                      <a:pPr marL="0" marR="0">
                        <a:lnSpc>
                          <a:spcPct val="115000"/>
                        </a:lnSpc>
                        <a:spcBef>
                          <a:spcPts val="0"/>
                        </a:spcBef>
                        <a:spcAft>
                          <a:spcPts val="0"/>
                        </a:spcAft>
                      </a:pPr>
                      <a:r>
                        <a:rPr lang="en-US" sz="1100" dirty="0">
                          <a:effectLst/>
                          <a:latin typeface="Calibri" pitchFamily="34" charset="0"/>
                        </a:rPr>
                        <a:t>Assembly </a:t>
                      </a:r>
                      <a:r>
                        <a:rPr lang="en-US" sz="1100" dirty="0" smtClean="0">
                          <a:effectLst/>
                          <a:latin typeface="Calibri" pitchFamily="34" charset="0"/>
                        </a:rPr>
                        <a:t>Operator -  </a:t>
                      </a:r>
                      <a:r>
                        <a:rPr lang="en-US" sz="1100" dirty="0">
                          <a:effectLst/>
                          <a:latin typeface="Calibri" pitchFamily="34" charset="0"/>
                        </a:rPr>
                        <a:t>Capacitor</a:t>
                      </a:r>
                      <a:endParaRPr lang="en-US" sz="1100" dirty="0">
                        <a:effectLst/>
                        <a:latin typeface="Calibri" pitchFamily="34" charset="0"/>
                        <a:ea typeface="Times New Roman"/>
                        <a:cs typeface="Times New Roman"/>
                      </a:endParaRPr>
                    </a:p>
                  </a:txBody>
                  <a:tcPr marL="48521" marR="48521" marT="0" marB="0"/>
                </a:tc>
              </a:tr>
              <a:tr h="413642">
                <a:tc>
                  <a:txBody>
                    <a:bodyPr/>
                    <a:lstStyle/>
                    <a:p>
                      <a:pPr marL="0" marR="0" algn="just">
                        <a:lnSpc>
                          <a:spcPct val="115000"/>
                        </a:lnSpc>
                        <a:spcBef>
                          <a:spcPts val="0"/>
                        </a:spcBef>
                        <a:spcAft>
                          <a:spcPts val="0"/>
                        </a:spcAft>
                      </a:pPr>
                      <a:r>
                        <a:rPr lang="en-US" sz="1100" kern="1200" dirty="0">
                          <a:solidFill>
                            <a:schemeClr val="tx1"/>
                          </a:solidFill>
                          <a:effectLst/>
                          <a:latin typeface="Calibri" pitchFamily="34" charset="0"/>
                          <a:ea typeface="+mn-ea"/>
                          <a:cs typeface="+mn-cs"/>
                        </a:rPr>
                        <a:t>Discrete semiconductor devices including transistors, diodes, </a:t>
                      </a:r>
                      <a:r>
                        <a:rPr lang="en-US" sz="1100" kern="1200" dirty="0" err="1">
                          <a:solidFill>
                            <a:schemeClr val="tx1"/>
                          </a:solidFill>
                          <a:effectLst/>
                          <a:latin typeface="Calibri" pitchFamily="34" charset="0"/>
                          <a:ea typeface="+mn-ea"/>
                          <a:cs typeface="+mn-cs"/>
                        </a:rPr>
                        <a:t>thyristors</a:t>
                      </a:r>
                      <a:r>
                        <a:rPr lang="en-US" sz="1100" kern="1200" dirty="0">
                          <a:solidFill>
                            <a:schemeClr val="tx1"/>
                          </a:solidFill>
                          <a:effectLst/>
                          <a:latin typeface="Calibri" pitchFamily="34" charset="0"/>
                          <a:ea typeface="+mn-ea"/>
                          <a:cs typeface="+mn-cs"/>
                        </a:rPr>
                        <a:t>, etc.</a:t>
                      </a: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c>
                  <a:txBody>
                    <a:bodyPr/>
                    <a:lstStyle/>
                    <a:p>
                      <a:pPr marL="0" marR="0">
                        <a:lnSpc>
                          <a:spcPct val="115000"/>
                        </a:lnSpc>
                        <a:spcBef>
                          <a:spcPts val="0"/>
                        </a:spcBef>
                        <a:spcAft>
                          <a:spcPts val="0"/>
                        </a:spcAft>
                      </a:pPr>
                      <a:r>
                        <a:rPr lang="en-US" sz="1100" dirty="0" smtClean="0">
                          <a:effectLst/>
                          <a:latin typeface="Calibri" pitchFamily="34" charset="0"/>
                        </a:rPr>
                        <a:t>Assembly Operator -  Capacitor</a:t>
                      </a:r>
                      <a:endParaRPr lang="en-US" sz="1100" dirty="0">
                        <a:effectLst/>
                        <a:latin typeface="Calibri" pitchFamily="34" charset="0"/>
                        <a:ea typeface="Times New Roman"/>
                        <a:cs typeface="Times New Roman"/>
                      </a:endParaRPr>
                    </a:p>
                  </a:txBody>
                  <a:tcPr marL="48521" marR="48521" marT="0" marB="0"/>
                </a:tc>
              </a:tr>
              <a:tr h="360389">
                <a:tc>
                  <a:txBody>
                    <a:bodyPr/>
                    <a:lstStyle/>
                    <a:p>
                      <a:pPr marL="0" marR="0" algn="just">
                        <a:lnSpc>
                          <a:spcPct val="115000"/>
                        </a:lnSpc>
                        <a:spcBef>
                          <a:spcPts val="0"/>
                        </a:spcBef>
                        <a:spcAft>
                          <a:spcPts val="0"/>
                        </a:spcAft>
                      </a:pPr>
                      <a:r>
                        <a:rPr lang="en-US" sz="1100" kern="1200" dirty="0">
                          <a:solidFill>
                            <a:schemeClr val="tx1"/>
                          </a:solidFill>
                          <a:effectLst/>
                          <a:latin typeface="Calibri" pitchFamily="34" charset="0"/>
                          <a:ea typeface="+mn-ea"/>
                          <a:cs typeface="+mn-cs"/>
                        </a:rPr>
                        <a:t>Passive components including resistors, capacitors, etc. for electronic applications</a:t>
                      </a: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r>
              <a:tr h="731662">
                <a:tc>
                  <a:txBody>
                    <a:bodyPr/>
                    <a:lstStyle/>
                    <a:p>
                      <a:pPr marL="0" marR="0" algn="just">
                        <a:lnSpc>
                          <a:spcPct val="115000"/>
                        </a:lnSpc>
                        <a:spcBef>
                          <a:spcPts val="0"/>
                        </a:spcBef>
                        <a:spcAft>
                          <a:spcPts val="0"/>
                        </a:spcAft>
                      </a:pPr>
                      <a:r>
                        <a:rPr lang="en-US" sz="1100" kern="1200" dirty="0">
                          <a:solidFill>
                            <a:schemeClr val="tx1"/>
                          </a:solidFill>
                          <a:effectLst/>
                          <a:latin typeface="Calibri" pitchFamily="34" charset="0"/>
                          <a:ea typeface="+mn-ea"/>
                          <a:cs typeface="+mn-cs"/>
                        </a:rPr>
                        <a:t>Printed Circuit Boards (PCB), PCB laminates, </a:t>
                      </a:r>
                      <a:r>
                        <a:rPr lang="en-US" sz="1100" kern="1200" dirty="0" err="1">
                          <a:solidFill>
                            <a:schemeClr val="tx1"/>
                          </a:solidFill>
                          <a:effectLst/>
                          <a:latin typeface="Calibri" pitchFamily="34" charset="0"/>
                          <a:ea typeface="+mn-ea"/>
                          <a:cs typeface="+mn-cs"/>
                        </a:rPr>
                        <a:t>prepregs</a:t>
                      </a:r>
                      <a:r>
                        <a:rPr lang="en-US" sz="1100" kern="1200" dirty="0">
                          <a:solidFill>
                            <a:schemeClr val="tx1"/>
                          </a:solidFill>
                          <a:effectLst/>
                          <a:latin typeface="Calibri" pitchFamily="34" charset="0"/>
                          <a:ea typeface="+mn-ea"/>
                          <a:cs typeface="+mn-cs"/>
                        </a:rPr>
                        <a:t>, photopolymer films, PCB printing inks</a:t>
                      </a:r>
                    </a:p>
                  </a:txBody>
                  <a:tcPr marL="48521" marR="48521" marT="0" marB="0"/>
                </a:tc>
                <a:tc>
                  <a:txBody>
                    <a:bodyPr/>
                    <a:lstStyle/>
                    <a:p>
                      <a:pPr marL="0" marR="0">
                        <a:lnSpc>
                          <a:spcPct val="115000"/>
                        </a:lnSpc>
                        <a:spcBef>
                          <a:spcPts val="0"/>
                        </a:spcBef>
                        <a:spcAft>
                          <a:spcPts val="0"/>
                        </a:spcAft>
                      </a:pPr>
                      <a:r>
                        <a:rPr lang="en-US" sz="1100" dirty="0">
                          <a:effectLst/>
                          <a:latin typeface="Calibri" pitchFamily="34" charset="0"/>
                        </a:rPr>
                        <a:t>Through Hole Assembly Operator, Pick and Place Assembly Operator, Pick and Place Assembly Operator, Line Assembly Operator, Circuit Imaging Operator</a:t>
                      </a:r>
                      <a:endParaRPr lang="en-US" sz="1100" dirty="0">
                        <a:effectLst/>
                        <a:latin typeface="Calibri" pitchFamily="34" charset="0"/>
                        <a:ea typeface="Times New Roman"/>
                        <a:cs typeface="Times New Roman"/>
                      </a:endParaRPr>
                    </a:p>
                  </a:txBody>
                  <a:tcPr marL="48521" marR="48521" marT="0" marB="0"/>
                </a:tc>
                <a:tc>
                  <a:txBody>
                    <a:bodyPr/>
                    <a:lstStyle/>
                    <a:p>
                      <a:pPr marL="0" marR="0">
                        <a:lnSpc>
                          <a:spcPct val="115000"/>
                        </a:lnSpc>
                        <a:spcBef>
                          <a:spcPts val="0"/>
                        </a:spcBef>
                        <a:spcAft>
                          <a:spcPts val="0"/>
                        </a:spcAft>
                      </a:pPr>
                      <a:r>
                        <a:rPr lang="en-US" sz="1100" dirty="0">
                          <a:effectLst/>
                          <a:latin typeface="Calibri" pitchFamily="34" charset="0"/>
                        </a:rPr>
                        <a:t>PCB Design Engineer,</a:t>
                      </a:r>
                    </a:p>
                    <a:p>
                      <a:pPr marL="0" marR="0">
                        <a:lnSpc>
                          <a:spcPct val="115000"/>
                        </a:lnSpc>
                        <a:spcBef>
                          <a:spcPts val="0"/>
                        </a:spcBef>
                        <a:spcAft>
                          <a:spcPts val="0"/>
                        </a:spcAft>
                      </a:pPr>
                      <a:r>
                        <a:rPr lang="en-US" sz="1100" dirty="0">
                          <a:effectLst/>
                          <a:latin typeface="Calibri" pitchFamily="34" charset="0"/>
                        </a:rPr>
                        <a:t>System Design engineer</a:t>
                      </a:r>
                      <a:endParaRPr lang="en-US" sz="1100" dirty="0">
                        <a:effectLst/>
                        <a:latin typeface="Calibri" pitchFamily="34" charset="0"/>
                        <a:ea typeface="Times New Roman"/>
                        <a:cs typeface="Times New Roman"/>
                      </a:endParaRPr>
                    </a:p>
                  </a:txBody>
                  <a:tcPr marL="48521" marR="48521" marT="0" marB="0"/>
                </a:tc>
              </a:tr>
              <a:tr h="360389">
                <a:tc>
                  <a:txBody>
                    <a:bodyPr/>
                    <a:lstStyle/>
                    <a:p>
                      <a:pPr marL="0" marR="0" algn="just">
                        <a:lnSpc>
                          <a:spcPct val="115000"/>
                        </a:lnSpc>
                        <a:spcBef>
                          <a:spcPts val="0"/>
                        </a:spcBef>
                        <a:spcAft>
                          <a:spcPts val="0"/>
                        </a:spcAft>
                      </a:pPr>
                      <a:r>
                        <a:rPr lang="en-US" sz="1100" kern="1200" dirty="0">
                          <a:solidFill>
                            <a:schemeClr val="tx1"/>
                          </a:solidFill>
                          <a:effectLst/>
                          <a:latin typeface="Calibri" pitchFamily="34" charset="0"/>
                          <a:ea typeface="+mn-ea"/>
                          <a:cs typeface="+mn-cs"/>
                        </a:rPr>
                        <a:t>Sensors, transducers, actuators, crystals for electronic applications</a:t>
                      </a: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r>
              <a:tr h="195320">
                <a:tc>
                  <a:txBody>
                    <a:bodyPr/>
                    <a:lstStyle/>
                    <a:p>
                      <a:pPr marL="0" marR="0" algn="just">
                        <a:lnSpc>
                          <a:spcPct val="115000"/>
                        </a:lnSpc>
                        <a:spcBef>
                          <a:spcPts val="0"/>
                        </a:spcBef>
                        <a:spcAft>
                          <a:spcPts val="0"/>
                        </a:spcAft>
                      </a:pPr>
                      <a:r>
                        <a:rPr lang="en-US" sz="1100" kern="1200" dirty="0">
                          <a:solidFill>
                            <a:schemeClr val="tx1"/>
                          </a:solidFill>
                          <a:effectLst/>
                          <a:latin typeface="Calibri" pitchFamily="34" charset="0"/>
                          <a:ea typeface="+mn-ea"/>
                          <a:cs typeface="+mn-cs"/>
                        </a:rPr>
                        <a:t>System in Package (SIP)</a:t>
                      </a: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r>
              <a:tr h="546025">
                <a:tc>
                  <a:txBody>
                    <a:bodyPr/>
                    <a:lstStyle/>
                    <a:p>
                      <a:pPr marL="0" marR="0" algn="just">
                        <a:lnSpc>
                          <a:spcPct val="115000"/>
                        </a:lnSpc>
                        <a:spcBef>
                          <a:spcPts val="0"/>
                        </a:spcBef>
                        <a:spcAft>
                          <a:spcPts val="0"/>
                        </a:spcAft>
                      </a:pPr>
                      <a:r>
                        <a:rPr lang="en-US" sz="1100" kern="1200" dirty="0">
                          <a:solidFill>
                            <a:schemeClr val="tx1"/>
                          </a:solidFill>
                          <a:effectLst/>
                          <a:latin typeface="Calibri" pitchFamily="34" charset="0"/>
                          <a:ea typeface="+mn-ea"/>
                          <a:cs typeface="+mn-cs"/>
                        </a:rPr>
                        <a:t>Micro / Nano-electronic components such as Micro Electromechanical Systems (MEMS) and Nano Electromechanical Systems (NEMS)</a:t>
                      </a: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c>
                  <a:txBody>
                    <a:bodyPr/>
                    <a:lstStyle/>
                    <a:p>
                      <a:pPr marL="0" marR="0" algn="ctr">
                        <a:lnSpc>
                          <a:spcPct val="115000"/>
                        </a:lnSpc>
                        <a:spcBef>
                          <a:spcPts val="0"/>
                        </a:spcBef>
                        <a:spcAft>
                          <a:spcPts val="0"/>
                        </a:spcAft>
                      </a:pPr>
                      <a:r>
                        <a:rPr lang="en-IN" sz="1100" dirty="0">
                          <a:effectLst/>
                          <a:latin typeface="Calibri" pitchFamily="34" charset="0"/>
                        </a:rPr>
                        <a:t> </a:t>
                      </a:r>
                      <a:r>
                        <a:rPr lang="en-IN" sz="1100" dirty="0" smtClean="0">
                          <a:effectLst/>
                          <a:latin typeface="Calibri" pitchFamily="34" charset="0"/>
                        </a:rPr>
                        <a:t>--</a:t>
                      </a:r>
                      <a:endParaRPr lang="en-US" sz="1100" dirty="0">
                        <a:effectLst/>
                        <a:latin typeface="Calibri" pitchFamily="34" charset="0"/>
                        <a:ea typeface="Times New Roman"/>
                        <a:cs typeface="Times New Roman"/>
                      </a:endParaRPr>
                    </a:p>
                  </a:txBody>
                  <a:tcPr marL="48521" marR="48521" marT="0" marB="0"/>
                </a:tc>
              </a:tr>
              <a:tr h="444867">
                <a:tc>
                  <a:txBody>
                    <a:bodyPr/>
                    <a:lstStyle/>
                    <a:p>
                      <a:pPr marL="0" marR="0" algn="just">
                        <a:lnSpc>
                          <a:spcPct val="115000"/>
                        </a:lnSpc>
                        <a:spcBef>
                          <a:spcPts val="0"/>
                        </a:spcBef>
                        <a:spcAft>
                          <a:spcPts val="0"/>
                        </a:spcAft>
                      </a:pPr>
                      <a:r>
                        <a:rPr lang="en-US" sz="1100" dirty="0">
                          <a:effectLst/>
                          <a:latin typeface="Calibri" pitchFamily="34" charset="0"/>
                        </a:rPr>
                        <a:t>Assembly, Testing, Marking and Packaging (ATMP) unit</a:t>
                      </a:r>
                      <a:endParaRPr lang="en-US" sz="1100" dirty="0">
                        <a:effectLst/>
                        <a:latin typeface="Calibri" pitchFamily="34" charset="0"/>
                        <a:ea typeface="Times New Roman"/>
                        <a:cs typeface="Times New Roman"/>
                      </a:endParaRPr>
                    </a:p>
                  </a:txBody>
                  <a:tcPr marL="48521" marR="48521" marT="0" marB="0"/>
                </a:tc>
                <a:tc>
                  <a:txBody>
                    <a:bodyPr/>
                    <a:lstStyle/>
                    <a:p>
                      <a:pPr marL="0" marR="0">
                        <a:lnSpc>
                          <a:spcPct val="115000"/>
                        </a:lnSpc>
                        <a:spcBef>
                          <a:spcPts val="0"/>
                        </a:spcBef>
                        <a:spcAft>
                          <a:spcPts val="0"/>
                        </a:spcAft>
                      </a:pPr>
                      <a:r>
                        <a:rPr lang="en-US" sz="1100" dirty="0">
                          <a:effectLst/>
                          <a:latin typeface="Calibri" pitchFamily="34" charset="0"/>
                        </a:rPr>
                        <a:t>Mechanical Assembly Operator, Certificate </a:t>
                      </a:r>
                      <a:r>
                        <a:rPr lang="en-US" sz="1100" dirty="0" smtClean="0">
                          <a:effectLst/>
                          <a:latin typeface="Calibri" pitchFamily="34" charset="0"/>
                        </a:rPr>
                        <a:t>Course </a:t>
                      </a:r>
                      <a:r>
                        <a:rPr lang="en-US" sz="1100" dirty="0">
                          <a:effectLst/>
                          <a:latin typeface="Calibri" pitchFamily="34" charset="0"/>
                        </a:rPr>
                        <a:t>in Electronic Product Testing</a:t>
                      </a:r>
                      <a:endParaRPr lang="en-US" sz="1100" dirty="0">
                        <a:effectLst/>
                        <a:latin typeface="Calibri" pitchFamily="34" charset="0"/>
                        <a:ea typeface="Times New Roman"/>
                        <a:cs typeface="Times New Roman"/>
                      </a:endParaRPr>
                    </a:p>
                  </a:txBody>
                  <a:tcPr marL="48521" marR="48521" marT="0" marB="0"/>
                </a:tc>
                <a:tc>
                  <a:txBody>
                    <a:bodyPr/>
                    <a:lstStyle/>
                    <a:p>
                      <a:pPr marL="0" marR="0">
                        <a:lnSpc>
                          <a:spcPct val="115000"/>
                        </a:lnSpc>
                        <a:spcBef>
                          <a:spcPts val="0"/>
                        </a:spcBef>
                        <a:spcAft>
                          <a:spcPts val="0"/>
                        </a:spcAft>
                      </a:pPr>
                      <a:r>
                        <a:rPr lang="en-US" sz="1100" dirty="0">
                          <a:effectLst/>
                          <a:latin typeface="Calibri" pitchFamily="34" charset="0"/>
                        </a:rPr>
                        <a:t>Testing </a:t>
                      </a:r>
                      <a:r>
                        <a:rPr lang="en-US" sz="1100" dirty="0" smtClean="0">
                          <a:effectLst/>
                          <a:latin typeface="Calibri" pitchFamily="34" charset="0"/>
                        </a:rPr>
                        <a:t>Technician</a:t>
                      </a:r>
                      <a:endParaRPr lang="en-US" sz="1100" dirty="0">
                        <a:effectLst/>
                        <a:latin typeface="Calibri" pitchFamily="34" charset="0"/>
                        <a:ea typeface="Times New Roman"/>
                        <a:cs typeface="Times New Roman"/>
                      </a:endParaRPr>
                    </a:p>
                  </a:txBody>
                  <a:tcPr marL="48521" marR="48521" marT="0" marB="0"/>
                </a:tc>
              </a:tr>
            </a:tbl>
          </a:graphicData>
        </a:graphic>
      </p:graphicFrame>
    </p:spTree>
    <p:extLst>
      <p:ext uri="{BB962C8B-B14F-4D97-AF65-F5344CB8AC3E}">
        <p14:creationId xmlns="" xmlns:p14="http://schemas.microsoft.com/office/powerpoint/2010/main" val="973645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012185359"/>
              </p:ext>
            </p:extLst>
          </p:nvPr>
        </p:nvGraphicFramePr>
        <p:xfrm>
          <a:off x="571472" y="1285860"/>
          <a:ext cx="8072495" cy="2278251"/>
        </p:xfrm>
        <a:graphic>
          <a:graphicData uri="http://schemas.openxmlformats.org/drawingml/2006/table">
            <a:tbl>
              <a:tblPr/>
              <a:tblGrid>
                <a:gridCol w="2978472"/>
                <a:gridCol w="5094023"/>
              </a:tblGrid>
              <a:tr h="285752">
                <a:tc>
                  <a:txBody>
                    <a:bodyPr/>
                    <a:lstStyle/>
                    <a:p>
                      <a:pPr marL="0" marR="0">
                        <a:lnSpc>
                          <a:spcPct val="115000"/>
                        </a:lnSpc>
                        <a:spcBef>
                          <a:spcPts val="0"/>
                        </a:spcBef>
                        <a:spcAft>
                          <a:spcPts val="0"/>
                        </a:spcAft>
                      </a:pPr>
                      <a:r>
                        <a:rPr lang="en-US" sz="1100" b="1" dirty="0" smtClean="0">
                          <a:effectLst/>
                          <a:latin typeface="Times New Roman" pitchFamily="18" charset="0"/>
                          <a:ea typeface="Times New Roman"/>
                          <a:cs typeface="Times New Roman" pitchFamily="18" charset="0"/>
                        </a:rPr>
                        <a:t> Products</a:t>
                      </a:r>
                      <a:endParaRPr lang="en-US" sz="1100" dirty="0">
                        <a:effectLst/>
                        <a:latin typeface="Times New Roman" pitchFamily="18" charset="0"/>
                        <a:ea typeface="Times New Roman"/>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100" b="1" dirty="0" smtClean="0">
                          <a:effectLst/>
                          <a:latin typeface="Times New Roman" pitchFamily="18" charset="0"/>
                          <a:ea typeface="Times New Roman"/>
                          <a:cs typeface="Times New Roman" pitchFamily="18" charset="0"/>
                        </a:rPr>
                        <a:t> Available </a:t>
                      </a:r>
                      <a:r>
                        <a:rPr lang="en-US" sz="1100" b="1" dirty="0">
                          <a:effectLst/>
                          <a:latin typeface="Times New Roman" pitchFamily="18" charset="0"/>
                          <a:ea typeface="Times New Roman"/>
                          <a:cs typeface="Times New Roman" pitchFamily="18" charset="0"/>
                        </a:rPr>
                        <a:t>Courses (ESDM Course Basket)</a:t>
                      </a:r>
                      <a:endParaRPr lang="en-US" sz="1100" dirty="0">
                        <a:effectLst/>
                        <a:latin typeface="Times New Roman" pitchFamily="18" charset="0"/>
                        <a:ea typeface="Times New Roman"/>
                        <a:cs typeface="Times New Roman" pitchFamily="18" charset="0"/>
                      </a:endParaRPr>
                    </a:p>
                  </a:txBody>
                  <a:tcPr marL="68580" marR="68580" marT="0" marB="0"/>
                </a:tc>
              </a:tr>
              <a:tr h="506775">
                <a:tc>
                  <a:txBody>
                    <a:bodyPr/>
                    <a:lstStyle/>
                    <a:p>
                      <a:pPr algn="just">
                        <a:lnSpc>
                          <a:spcPct val="115000"/>
                        </a:lnSpc>
                        <a:spcAft>
                          <a:spcPts val="0"/>
                        </a:spcAft>
                      </a:pPr>
                      <a:r>
                        <a:rPr lang="en-US" sz="1100" dirty="0" smtClean="0">
                          <a:latin typeface="Calibri"/>
                          <a:ea typeface="Times New Roman"/>
                          <a:cs typeface="Times New Roman"/>
                        </a:rPr>
                        <a:t>Laptops</a:t>
                      </a:r>
                      <a:endParaRPr lang="en-US" sz="1100" dirty="0">
                        <a:latin typeface="Calibri"/>
                        <a:ea typeface="Times New Roman"/>
                        <a:cs typeface="Times New Roman"/>
                      </a:endParaRPr>
                    </a:p>
                  </a:txBody>
                  <a:tcPr marL="68580" marR="68580" marT="0" marB="0"/>
                </a:tc>
                <a:tc rowSpan="4">
                  <a:txBody>
                    <a:bodyPr/>
                    <a:lstStyle/>
                    <a:p>
                      <a:endParaRPr lang="en-US" sz="1100" kern="1200" dirty="0" smtClean="0">
                        <a:solidFill>
                          <a:schemeClr val="tx1"/>
                        </a:solidFill>
                        <a:effectLst/>
                        <a:latin typeface="Calibri" pitchFamily="34" charset="0"/>
                        <a:ea typeface="+mn-ea"/>
                        <a:cs typeface="+mn-cs"/>
                      </a:endParaRPr>
                    </a:p>
                    <a:p>
                      <a:endParaRPr lang="en-US" sz="1100" kern="1200" dirty="0" smtClean="0">
                        <a:solidFill>
                          <a:schemeClr val="tx1"/>
                        </a:solidFill>
                        <a:effectLst/>
                        <a:latin typeface="Calibri" pitchFamily="34" charset="0"/>
                        <a:ea typeface="+mn-ea"/>
                        <a:cs typeface="+mn-cs"/>
                      </a:endParaRPr>
                    </a:p>
                    <a:p>
                      <a:pPr algn="just"/>
                      <a:r>
                        <a:rPr lang="en-US" sz="1100" kern="1200" dirty="0" smtClean="0">
                          <a:solidFill>
                            <a:schemeClr val="tx1"/>
                          </a:solidFill>
                          <a:effectLst/>
                          <a:latin typeface="Calibri" pitchFamily="34" charset="0"/>
                          <a:ea typeface="+mn-ea"/>
                          <a:cs typeface="+mn-cs"/>
                        </a:rPr>
                        <a:t>Field Technician – Computing and</a:t>
                      </a:r>
                    </a:p>
                    <a:p>
                      <a:pPr algn="just"/>
                      <a:r>
                        <a:rPr lang="en-US" sz="1100" kern="1200" dirty="0" smtClean="0">
                          <a:solidFill>
                            <a:schemeClr val="tx1"/>
                          </a:solidFill>
                          <a:effectLst/>
                          <a:latin typeface="Calibri" pitchFamily="34" charset="0"/>
                          <a:ea typeface="+mn-ea"/>
                          <a:cs typeface="+mn-cs"/>
                        </a:rPr>
                        <a:t>Peripherals, Installation Technician – Computing and Peripherals, Diploma in Computer Hardware Maintenance (CHM - O Level) course, Advanced Diploma in Computer Hardware Maintenance and Networking (CHM – A Level ) course, Assembly &amp; Maintenance of Personal Computer</a:t>
                      </a:r>
                      <a:endParaRPr lang="en-US" sz="1100" kern="1200" dirty="0">
                        <a:solidFill>
                          <a:schemeClr val="tx1"/>
                        </a:solidFill>
                        <a:effectLst/>
                        <a:latin typeface="Calibri" pitchFamily="34" charset="0"/>
                        <a:ea typeface="+mn-ea"/>
                        <a:cs typeface="+mn-cs"/>
                      </a:endParaRPr>
                    </a:p>
                  </a:txBody>
                  <a:tcPr marL="48521" marR="48521" marT="0" marB="0"/>
                </a:tc>
              </a:tr>
              <a:tr h="536787">
                <a:tc>
                  <a:txBody>
                    <a:bodyPr/>
                    <a:lstStyle/>
                    <a:p>
                      <a:pPr>
                        <a:lnSpc>
                          <a:spcPct val="115000"/>
                        </a:lnSpc>
                        <a:spcAft>
                          <a:spcPts val="0"/>
                        </a:spcAft>
                      </a:pPr>
                      <a:r>
                        <a:rPr lang="en-US" sz="1100" dirty="0" smtClean="0">
                          <a:latin typeface="Calibri"/>
                          <a:ea typeface="Times New Roman"/>
                          <a:cs typeface="Times New Roman"/>
                        </a:rPr>
                        <a:t>Tablets</a:t>
                      </a:r>
                      <a:endParaRPr lang="en-US" sz="1100" dirty="0">
                        <a:latin typeface="Calibri"/>
                        <a:ea typeface="Times New Roman"/>
                        <a:cs typeface="Times New Roman"/>
                      </a:endParaRPr>
                    </a:p>
                  </a:txBody>
                  <a:tcPr marL="68580" marR="68580" marT="0" marB="0"/>
                </a:tc>
                <a:tc vMerge="1">
                  <a:txBody>
                    <a:bodyPr/>
                    <a:lstStyle/>
                    <a:p>
                      <a:pPr marL="0" marR="0">
                        <a:lnSpc>
                          <a:spcPct val="115000"/>
                        </a:lnSpc>
                        <a:spcBef>
                          <a:spcPts val="0"/>
                        </a:spcBef>
                        <a:spcAft>
                          <a:spcPts val="0"/>
                        </a:spcAft>
                      </a:pPr>
                      <a:endParaRPr lang="en-US" sz="1100" dirty="0">
                        <a:effectLst/>
                        <a:latin typeface="Calibri" pitchFamily="34" charset="0"/>
                        <a:ea typeface="Times New Roman"/>
                        <a:cs typeface="Times New Roman"/>
                      </a:endParaRPr>
                    </a:p>
                  </a:txBody>
                  <a:tcPr marL="48521" marR="48521" marT="0" marB="0"/>
                </a:tc>
              </a:tr>
              <a:tr h="402590">
                <a:tc>
                  <a:txBody>
                    <a:bodyPr/>
                    <a:lstStyle/>
                    <a:p>
                      <a:pPr>
                        <a:lnSpc>
                          <a:spcPct val="115000"/>
                        </a:lnSpc>
                        <a:spcAft>
                          <a:spcPts val="0"/>
                        </a:spcAft>
                      </a:pPr>
                      <a:r>
                        <a:rPr lang="en-US" sz="1100" dirty="0" smtClean="0">
                          <a:latin typeface="Calibri"/>
                          <a:ea typeface="Times New Roman"/>
                          <a:cs typeface="Times New Roman"/>
                        </a:rPr>
                        <a:t>All-in-one </a:t>
                      </a:r>
                      <a:r>
                        <a:rPr lang="en-US" sz="1100" dirty="0">
                          <a:latin typeface="Calibri"/>
                          <a:ea typeface="Times New Roman"/>
                          <a:cs typeface="Times New Roman"/>
                        </a:rPr>
                        <a:t>personal computers</a:t>
                      </a:r>
                    </a:p>
                  </a:txBody>
                  <a:tcPr marL="68580" marR="68580" marT="0" marB="0"/>
                </a:tc>
                <a:tc vMerge="1">
                  <a:txBody>
                    <a:bodyPr/>
                    <a:lstStyle/>
                    <a:p>
                      <a:pPr marL="0" marR="0">
                        <a:lnSpc>
                          <a:spcPct val="115000"/>
                        </a:lnSpc>
                        <a:spcBef>
                          <a:spcPts val="0"/>
                        </a:spcBef>
                        <a:spcAft>
                          <a:spcPts val="0"/>
                        </a:spcAft>
                      </a:pPr>
                      <a:endParaRPr lang="en-US" sz="1100" dirty="0">
                        <a:effectLst/>
                        <a:latin typeface="Calibri" pitchFamily="34" charset="0"/>
                        <a:ea typeface="Times New Roman"/>
                        <a:cs typeface="Times New Roman"/>
                      </a:endParaRPr>
                    </a:p>
                  </a:txBody>
                  <a:tcPr marL="48521" marR="48521" marT="0" marB="0"/>
                </a:tc>
              </a:tr>
              <a:tr h="546347">
                <a:tc>
                  <a:txBody>
                    <a:bodyPr/>
                    <a:lstStyle/>
                    <a:p>
                      <a:pPr>
                        <a:lnSpc>
                          <a:spcPct val="115000"/>
                        </a:lnSpc>
                        <a:spcAft>
                          <a:spcPts val="0"/>
                        </a:spcAft>
                      </a:pPr>
                      <a:r>
                        <a:rPr lang="en-US" sz="1100" dirty="0" smtClean="0">
                          <a:latin typeface="Calibri"/>
                          <a:ea typeface="Times New Roman"/>
                          <a:cs typeface="Times New Roman"/>
                        </a:rPr>
                        <a:t>Servers</a:t>
                      </a:r>
                      <a:endParaRPr lang="en-US" sz="1100" dirty="0">
                        <a:latin typeface="Calibri"/>
                        <a:ea typeface="Times New Roman"/>
                        <a:cs typeface="Times New Roman"/>
                      </a:endParaRPr>
                    </a:p>
                  </a:txBody>
                  <a:tcPr marL="68580" marR="68580" marT="0" marB="0"/>
                </a:tc>
                <a:tc vMerge="1">
                  <a:txBody>
                    <a:bodyPr/>
                    <a:lstStyle/>
                    <a:p>
                      <a:pPr marL="0" marR="0">
                        <a:lnSpc>
                          <a:spcPct val="115000"/>
                        </a:lnSpc>
                        <a:spcBef>
                          <a:spcPts val="0"/>
                        </a:spcBef>
                        <a:spcAft>
                          <a:spcPts val="0"/>
                        </a:spcAft>
                      </a:pPr>
                      <a:endParaRPr lang="en-US" sz="1100" dirty="0">
                        <a:effectLst/>
                        <a:latin typeface="Calibri" pitchFamily="34" charset="0"/>
                        <a:ea typeface="Times New Roman"/>
                        <a:cs typeface="Times New Roman"/>
                      </a:endParaRPr>
                    </a:p>
                  </a:txBody>
                  <a:tcPr marL="48521" marR="48521" marT="0" marB="0"/>
                </a:tc>
              </a:tr>
            </a:tbl>
          </a:graphicData>
        </a:graphic>
      </p:graphicFrame>
      <p:sp>
        <p:nvSpPr>
          <p:cNvPr id="3" name="Rectangle 2"/>
          <p:cNvSpPr/>
          <p:nvPr/>
        </p:nvSpPr>
        <p:spPr>
          <a:xfrm>
            <a:off x="357158" y="188640"/>
            <a:ext cx="8429684" cy="369332"/>
          </a:xfrm>
          <a:prstGeom prst="rect">
            <a:avLst/>
          </a:prstGeom>
        </p:spPr>
        <p:txBody>
          <a:bodyPr wrap="square">
            <a:spAutoFit/>
          </a:bodyPr>
          <a:lstStyle/>
          <a:p>
            <a:pPr algn="ctr"/>
            <a:r>
              <a:rPr lang="en-US" b="1" dirty="0" smtClean="0">
                <a:solidFill>
                  <a:schemeClr val="tx1">
                    <a:lumMod val="50000"/>
                  </a:schemeClr>
                </a:solidFill>
                <a:latin typeface="Times New Roman" panose="02020603050405020304" pitchFamily="18" charset="0"/>
                <a:cs typeface="Times New Roman" panose="02020603050405020304" pitchFamily="18" charset="0"/>
              </a:rPr>
              <a:t>NSQF courses mapped to products notified under PLI for  IT Hardware </a:t>
            </a:r>
            <a:endParaRPr lang="en-US" dirty="0"/>
          </a:p>
        </p:txBody>
      </p:sp>
    </p:spTree>
    <p:extLst>
      <p:ext uri="{BB962C8B-B14F-4D97-AF65-F5344CB8AC3E}">
        <p14:creationId xmlns="" xmlns:p14="http://schemas.microsoft.com/office/powerpoint/2010/main" val="1149580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2926075792"/>
              </p:ext>
            </p:extLst>
          </p:nvPr>
        </p:nvGraphicFramePr>
        <p:xfrm>
          <a:off x="428596" y="2357431"/>
          <a:ext cx="8358246" cy="3000395"/>
        </p:xfrm>
        <a:graphic>
          <a:graphicData uri="http://schemas.openxmlformats.org/drawingml/2006/table">
            <a:tbl>
              <a:tblPr firstRow="1" bandRow="1">
                <a:tableStyleId>{5C22544A-7EE6-4342-B048-85BDC9FD1C3A}</a:tableStyleId>
              </a:tblPr>
              <a:tblGrid>
                <a:gridCol w="2786082"/>
                <a:gridCol w="2000264"/>
                <a:gridCol w="3571900"/>
              </a:tblGrid>
              <a:tr h="1102119">
                <a:tc>
                  <a:txBody>
                    <a:bodyPr/>
                    <a:lstStyle/>
                    <a:p>
                      <a:r>
                        <a:rPr lang="en-US" sz="1800" b="1" i="0" kern="1200" dirty="0" smtClean="0">
                          <a:solidFill>
                            <a:schemeClr val="lt1"/>
                          </a:solidFill>
                          <a:latin typeface="+mn-lt"/>
                          <a:ea typeface="+mn-ea"/>
                          <a:cs typeface="+mn-cs"/>
                        </a:rPr>
                        <a:t>Name and Designation</a:t>
                      </a:r>
                      <a:endParaRPr lang="en-US" dirty="0"/>
                    </a:p>
                  </a:txBody>
                  <a:tcPr/>
                </a:tc>
                <a:tc>
                  <a:txBody>
                    <a:bodyPr/>
                    <a:lstStyle/>
                    <a:p>
                      <a:r>
                        <a:rPr lang="en-US" sz="1800" b="1" i="0" kern="1200" dirty="0" smtClean="0">
                          <a:solidFill>
                            <a:schemeClr val="lt1"/>
                          </a:solidFill>
                          <a:latin typeface="+mn-lt"/>
                          <a:ea typeface="+mn-ea"/>
                          <a:cs typeface="+mn-cs"/>
                        </a:rPr>
                        <a:t>Telephone Number</a:t>
                      </a:r>
                      <a:endParaRPr lang="en-US" dirty="0"/>
                    </a:p>
                  </a:txBody>
                  <a:tcPr/>
                </a:tc>
                <a:tc>
                  <a:txBody>
                    <a:bodyPr/>
                    <a:lstStyle/>
                    <a:p>
                      <a:r>
                        <a:rPr lang="en-US" sz="1800" b="1" i="0" kern="1200" dirty="0" smtClean="0">
                          <a:solidFill>
                            <a:schemeClr val="lt1"/>
                          </a:solidFill>
                          <a:latin typeface="+mn-lt"/>
                          <a:ea typeface="+mn-ea"/>
                          <a:cs typeface="+mn-cs"/>
                        </a:rPr>
                        <a:t>Email</a:t>
                      </a:r>
                      <a:endParaRPr lang="en-US" dirty="0"/>
                    </a:p>
                  </a:txBody>
                  <a:tcPr/>
                </a:tc>
              </a:tr>
              <a:tr h="629781">
                <a:tc>
                  <a:txBody>
                    <a:bodyPr/>
                    <a:lstStyle/>
                    <a:p>
                      <a:r>
                        <a:rPr lang="en-IN" sz="1400" kern="1200" dirty="0" smtClean="0">
                          <a:solidFill>
                            <a:schemeClr val="tx1"/>
                          </a:solidFill>
                          <a:latin typeface="Cambria"/>
                          <a:ea typeface="Calibri"/>
                          <a:cs typeface="Calibri"/>
                        </a:rPr>
                        <a:t>Sh. </a:t>
                      </a:r>
                      <a:r>
                        <a:rPr lang="en-IN" sz="1400" kern="1200" dirty="0" err="1" smtClean="0">
                          <a:solidFill>
                            <a:schemeClr val="tx1"/>
                          </a:solidFill>
                          <a:latin typeface="Cambria"/>
                          <a:ea typeface="Calibri"/>
                          <a:cs typeface="Calibri"/>
                        </a:rPr>
                        <a:t>Mohit</a:t>
                      </a:r>
                      <a:r>
                        <a:rPr lang="en-IN" sz="1400" kern="1200" dirty="0" smtClean="0">
                          <a:solidFill>
                            <a:schemeClr val="tx1"/>
                          </a:solidFill>
                          <a:latin typeface="Cambria"/>
                          <a:ea typeface="Calibri"/>
                          <a:cs typeface="Calibri"/>
                        </a:rPr>
                        <a:t> Jain, Sr. Consultant</a:t>
                      </a:r>
                      <a:endParaRPr lang="en-US" sz="1400" kern="1200" dirty="0">
                        <a:solidFill>
                          <a:schemeClr val="tx1"/>
                        </a:solidFill>
                        <a:latin typeface="Cambria"/>
                        <a:ea typeface="Calibri"/>
                        <a:cs typeface="Calibri"/>
                      </a:endParaRPr>
                    </a:p>
                  </a:txBody>
                  <a:tcPr/>
                </a:tc>
                <a:tc>
                  <a:txBody>
                    <a:bodyPr/>
                    <a:lstStyle/>
                    <a:p>
                      <a:pPr algn="ctr"/>
                      <a:r>
                        <a:rPr lang="en-IN" sz="1400" dirty="0" smtClean="0"/>
                        <a:t>9811064779</a:t>
                      </a:r>
                      <a:endParaRPr lang="en-US" sz="1400" dirty="0"/>
                    </a:p>
                  </a:txBody>
                  <a:tcPr/>
                </a:tc>
                <a:tc>
                  <a:txBody>
                    <a:bodyPr/>
                    <a:lstStyle/>
                    <a:p>
                      <a:r>
                        <a:rPr lang="en-US" sz="1800" u="none" kern="1200" dirty="0" smtClean="0">
                          <a:solidFill>
                            <a:schemeClr val="dk1"/>
                          </a:solidFill>
                          <a:latin typeface="+mn-lt"/>
                          <a:ea typeface="+mn-ea"/>
                          <a:cs typeface="+mn-cs"/>
                          <a:hlinkClick r:id="rId2"/>
                        </a:rPr>
                        <a:t>sr.consultant@nielit.gov.in</a:t>
                      </a:r>
                      <a:endParaRPr lang="en-US" sz="1800" u="none" kern="1200" dirty="0" smtClean="0">
                        <a:solidFill>
                          <a:schemeClr val="dk1"/>
                        </a:solidFill>
                        <a:latin typeface="+mn-lt"/>
                        <a:ea typeface="+mn-ea"/>
                        <a:cs typeface="+mn-cs"/>
                      </a:endParaRPr>
                    </a:p>
                  </a:txBody>
                  <a:tcPr/>
                </a:tc>
              </a:tr>
              <a:tr h="546930">
                <a:tc>
                  <a:txBody>
                    <a:bodyPr/>
                    <a:lstStyle/>
                    <a:p>
                      <a:r>
                        <a:rPr lang="en-IN" sz="1400" kern="1200" dirty="0" smtClean="0">
                          <a:solidFill>
                            <a:schemeClr val="tx1"/>
                          </a:solidFill>
                          <a:latin typeface="Cambria"/>
                          <a:ea typeface="Calibri"/>
                          <a:cs typeface="Calibri"/>
                        </a:rPr>
                        <a:t>Sh. Sanjay Kumar, Consultant</a:t>
                      </a:r>
                      <a:endParaRPr lang="en-US" sz="1400" kern="1200" dirty="0">
                        <a:solidFill>
                          <a:schemeClr val="tx1"/>
                        </a:solidFill>
                        <a:latin typeface="Cambria"/>
                        <a:ea typeface="Calibri"/>
                        <a:cs typeface="Calibri"/>
                      </a:endParaRPr>
                    </a:p>
                  </a:txBody>
                  <a:tcPr/>
                </a:tc>
                <a:tc>
                  <a:txBody>
                    <a:bodyPr/>
                    <a:lstStyle/>
                    <a:p>
                      <a:pPr algn="ctr"/>
                      <a:r>
                        <a:rPr lang="en-IN" sz="1400" kern="1200" dirty="0" smtClean="0">
                          <a:solidFill>
                            <a:schemeClr val="dk1"/>
                          </a:solidFill>
                          <a:latin typeface="+mn-lt"/>
                          <a:ea typeface="+mn-ea"/>
                          <a:cs typeface="+mn-cs"/>
                        </a:rPr>
                        <a:t>9999498575</a:t>
                      </a:r>
                    </a:p>
                  </a:txBody>
                  <a:tcPr/>
                </a:tc>
                <a:tc>
                  <a:txBody>
                    <a:bodyPr/>
                    <a:lstStyle/>
                    <a:p>
                      <a:r>
                        <a:rPr lang="en-US" dirty="0" smtClean="0">
                          <a:hlinkClick r:id="rId3"/>
                        </a:rPr>
                        <a:t>consultant@nielit.gov.in</a:t>
                      </a:r>
                      <a:endParaRPr lang="en-US" dirty="0" smtClean="0"/>
                    </a:p>
                  </a:txBody>
                  <a:tcPr/>
                </a:tc>
              </a:tr>
              <a:tr h="721565">
                <a:tc>
                  <a:txBody>
                    <a:bodyPr/>
                    <a:lstStyle/>
                    <a:p>
                      <a:r>
                        <a:rPr lang="en-IN" sz="1400" kern="1200" dirty="0" smtClean="0">
                          <a:solidFill>
                            <a:schemeClr val="tx1"/>
                          </a:solidFill>
                          <a:latin typeface="Cambria"/>
                          <a:ea typeface="Calibri"/>
                          <a:cs typeface="Calibri"/>
                        </a:rPr>
                        <a:t>Sh. </a:t>
                      </a:r>
                      <a:r>
                        <a:rPr lang="en-IN" sz="1400" kern="1200" dirty="0" err="1" smtClean="0">
                          <a:solidFill>
                            <a:schemeClr val="tx1"/>
                          </a:solidFill>
                          <a:latin typeface="Cambria"/>
                          <a:ea typeface="Calibri"/>
                          <a:cs typeface="Calibri"/>
                        </a:rPr>
                        <a:t>Rahul</a:t>
                      </a:r>
                      <a:r>
                        <a:rPr lang="en-IN" sz="1400" kern="1200" dirty="0" smtClean="0">
                          <a:solidFill>
                            <a:schemeClr val="tx1"/>
                          </a:solidFill>
                          <a:latin typeface="Cambria"/>
                          <a:ea typeface="Calibri"/>
                          <a:cs typeface="Calibri"/>
                        </a:rPr>
                        <a:t> </a:t>
                      </a:r>
                      <a:r>
                        <a:rPr lang="en-IN" sz="1400" kern="1200" dirty="0" err="1" smtClean="0">
                          <a:solidFill>
                            <a:schemeClr val="tx1"/>
                          </a:solidFill>
                          <a:latin typeface="Cambria"/>
                          <a:ea typeface="Calibri"/>
                          <a:cs typeface="Calibri"/>
                        </a:rPr>
                        <a:t>Verma</a:t>
                      </a:r>
                      <a:r>
                        <a:rPr lang="en-IN" sz="1400" kern="1200" dirty="0" smtClean="0">
                          <a:solidFill>
                            <a:schemeClr val="tx1"/>
                          </a:solidFill>
                          <a:latin typeface="Cambria"/>
                          <a:ea typeface="Calibri"/>
                          <a:cs typeface="Calibri"/>
                        </a:rPr>
                        <a:t>, Consultant</a:t>
                      </a:r>
                      <a:endParaRPr lang="en-US" sz="1400" kern="1200" dirty="0">
                        <a:solidFill>
                          <a:schemeClr val="tx1"/>
                        </a:solidFill>
                        <a:latin typeface="Cambria"/>
                        <a:ea typeface="Calibri"/>
                        <a:cs typeface="Calibri"/>
                      </a:endParaRPr>
                    </a:p>
                  </a:txBody>
                  <a:tcPr/>
                </a:tc>
                <a:tc>
                  <a:txBody>
                    <a:bodyPr/>
                    <a:lstStyle/>
                    <a:p>
                      <a:pPr algn="ctr"/>
                      <a:r>
                        <a:rPr lang="en-IN" sz="1400" kern="1200" dirty="0" smtClean="0">
                          <a:solidFill>
                            <a:schemeClr val="dk1"/>
                          </a:solidFill>
                          <a:latin typeface="+mn-lt"/>
                          <a:ea typeface="+mn-ea"/>
                          <a:cs typeface="+mn-cs"/>
                        </a:rPr>
                        <a:t>9990701131</a:t>
                      </a:r>
                      <a:endParaRPr lang="en-US" sz="1400" kern="1200" dirty="0" smtClean="0">
                        <a:solidFill>
                          <a:schemeClr val="dk1"/>
                        </a:solidFill>
                        <a:latin typeface="+mn-lt"/>
                        <a:ea typeface="+mn-ea"/>
                        <a:cs typeface="+mn-cs"/>
                      </a:endParaRPr>
                    </a:p>
                  </a:txBody>
                  <a:tcPr/>
                </a:tc>
                <a:tc>
                  <a:txBody>
                    <a:bodyPr/>
                    <a:lstStyle/>
                    <a:p>
                      <a:r>
                        <a:rPr lang="en-IN" dirty="0" smtClean="0">
                          <a:hlinkClick r:id="rId4"/>
                        </a:rPr>
                        <a:t>consult.esdm@nielit.gov.in</a:t>
                      </a:r>
                      <a:endParaRPr lang="en-IN" dirty="0" smtClean="0"/>
                    </a:p>
                    <a:p>
                      <a:endParaRPr lang="en-US" dirty="0"/>
                    </a:p>
                  </a:txBody>
                  <a:tcPr/>
                </a:tc>
              </a:tr>
            </a:tbl>
          </a:graphicData>
        </a:graphic>
      </p:graphicFrame>
      <p:sp>
        <p:nvSpPr>
          <p:cNvPr id="7" name="TextBox 6"/>
          <p:cNvSpPr txBox="1"/>
          <p:nvPr/>
        </p:nvSpPr>
        <p:spPr>
          <a:xfrm>
            <a:off x="428596" y="1857364"/>
            <a:ext cx="8358246" cy="369332"/>
          </a:xfrm>
          <a:prstGeom prst="rect">
            <a:avLst/>
          </a:prstGeom>
          <a:noFill/>
        </p:spPr>
        <p:txBody>
          <a:bodyPr wrap="square" rtlCol="0">
            <a:spAutoFit/>
          </a:bodyPr>
          <a:lstStyle/>
          <a:p>
            <a:r>
              <a:rPr lang="en-US" b="1" dirty="0" smtClean="0"/>
              <a:t>For further details please contact following </a:t>
            </a:r>
            <a:endParaRPr lang="en-US" dirty="0"/>
          </a:p>
        </p:txBody>
      </p:sp>
      <p:sp>
        <p:nvSpPr>
          <p:cNvPr id="8" name="TextBox 7"/>
          <p:cNvSpPr txBox="1"/>
          <p:nvPr/>
        </p:nvSpPr>
        <p:spPr>
          <a:xfrm>
            <a:off x="357158" y="857232"/>
            <a:ext cx="7643866" cy="646331"/>
          </a:xfrm>
          <a:prstGeom prst="rect">
            <a:avLst/>
          </a:prstGeom>
          <a:noFill/>
        </p:spPr>
        <p:txBody>
          <a:bodyPr wrap="square" rtlCol="0">
            <a:spAutoFit/>
          </a:bodyPr>
          <a:lstStyle/>
          <a:p>
            <a:endParaRPr lang="en-IN" dirty="0" smtClean="0"/>
          </a:p>
          <a:p>
            <a:r>
              <a:rPr lang="en-IN" b="1" dirty="0" smtClean="0"/>
              <a:t>The details of the scheme may be seen at </a:t>
            </a:r>
            <a:r>
              <a:rPr lang="en-US" u="sng" dirty="0" smtClean="0">
                <a:solidFill>
                  <a:schemeClr val="accent1">
                    <a:lumMod val="75000"/>
                  </a:schemeClr>
                </a:solidFill>
              </a:rPr>
              <a:t>https://esdm-skill.deity.gov.in </a:t>
            </a:r>
            <a:r>
              <a:rPr lang="en-IN" u="sng" dirty="0" smtClean="0">
                <a:solidFill>
                  <a:schemeClr val="accent1">
                    <a:lumMod val="75000"/>
                  </a:schemeClr>
                </a:solidFill>
              </a:rPr>
              <a:t> </a:t>
            </a:r>
            <a:endParaRPr lang="en-US" u="sng" dirty="0">
              <a:solidFill>
                <a:schemeClr val="accent1">
                  <a:lumMod val="75000"/>
                </a:schemeClr>
              </a:solidFill>
            </a:endParaRPr>
          </a:p>
        </p:txBody>
      </p:sp>
      <p:sp>
        <p:nvSpPr>
          <p:cNvPr id="9" name="TextBox 8"/>
          <p:cNvSpPr txBox="1"/>
          <p:nvPr/>
        </p:nvSpPr>
        <p:spPr>
          <a:xfrm>
            <a:off x="2928926" y="214290"/>
            <a:ext cx="3143272" cy="369332"/>
          </a:xfrm>
          <a:prstGeom prst="rect">
            <a:avLst/>
          </a:prstGeom>
          <a:noFill/>
        </p:spPr>
        <p:txBody>
          <a:bodyPr wrap="square" rtlCol="0">
            <a:spAutoFit/>
          </a:bodyPr>
          <a:lstStyle/>
          <a:p>
            <a:pPr algn="ctr"/>
            <a:r>
              <a:rPr lang="en-IN" b="1" dirty="0" smtClean="0">
                <a:solidFill>
                  <a:schemeClr val="tx1">
                    <a:lumMod val="50000"/>
                  </a:schemeClr>
                </a:solidFill>
                <a:latin typeface="Times New Roman" panose="02020603050405020304" pitchFamily="18" charset="0"/>
                <a:cs typeface="Times New Roman" panose="02020603050405020304" pitchFamily="18" charset="0"/>
              </a:rPr>
              <a:t>Contact details</a:t>
            </a:r>
            <a:endParaRPr lang="en-US" b="1" dirty="0" smtClean="0">
              <a:solidFill>
                <a:schemeClr val="tx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7_DIT_Ubi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1" fontAlgn="base" latinLnBrk="0" hangingPunct="1">
          <a:lnSpc>
            <a:spcPct val="76000"/>
          </a:lnSpc>
          <a:spcBef>
            <a:spcPct val="0"/>
          </a:spcBef>
          <a:spcAft>
            <a:spcPct val="0"/>
          </a:spcAft>
          <a:buClr>
            <a:srgbClr val="000000"/>
          </a:buClr>
          <a:buSzTx/>
          <a:buFont typeface="Arial" charset="0"/>
          <a:buNone/>
          <a:tabLst/>
          <a:defRPr kumimoji="0" sz="1600" b="0" i="0" u="none" strike="noStrike" cap="none" normalizeH="0" baseline="0" smtClean="0">
            <a:ln>
              <a:noFill/>
            </a:ln>
            <a:solidFill>
              <a:schemeClr val="bg1"/>
            </a:solidFill>
            <a:effectLst/>
            <a:latin typeface="Trebuchet MS"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6000"/>
          </a:lnSpc>
          <a:spcBef>
            <a:spcPct val="0"/>
          </a:spcBef>
          <a:spcAft>
            <a:spcPct val="0"/>
          </a:spcAft>
          <a:buClr>
            <a:srgbClr val="000000"/>
          </a:buClr>
          <a:buSzTx/>
          <a:buFont typeface="Arial" charset="0"/>
          <a:buNone/>
          <a:tabLst/>
          <a:defRPr kumimoji="0" lang="en-GB" sz="1600" b="0" i="0" u="none" strike="noStrike" cap="none" normalizeH="0" baseline="0" smtClean="0">
            <a:ln>
              <a:noFill/>
            </a:ln>
            <a:solidFill>
              <a:schemeClr val="bg1"/>
            </a:solidFill>
            <a:effectLst/>
            <a:latin typeface="Trebuchet MS" pitchFamily="34" charset="0"/>
            <a:cs typeface="Arial" charset="0"/>
          </a:defRPr>
        </a:defPPr>
      </a:lstStyle>
    </a:lnDef>
  </a:objectDefaults>
  <a:extraClrSchemeLst>
    <a:extraClrScheme>
      <a:clrScheme name="DIT_Ubiq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DIT_Ubiq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DIT_Ubiq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IT_Ubi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1" fontAlgn="base" latinLnBrk="0" hangingPunct="1">
          <a:lnSpc>
            <a:spcPct val="76000"/>
          </a:lnSpc>
          <a:spcBef>
            <a:spcPct val="0"/>
          </a:spcBef>
          <a:spcAft>
            <a:spcPct val="0"/>
          </a:spcAft>
          <a:buClr>
            <a:srgbClr val="000000"/>
          </a:buClr>
          <a:buSzTx/>
          <a:buFont typeface="Arial" charset="0"/>
          <a:buNone/>
          <a:tabLst/>
          <a:defRPr kumimoji="0" sz="1600" b="0" i="0" u="none" strike="noStrike" cap="none" normalizeH="0" baseline="0" smtClean="0">
            <a:ln>
              <a:noFill/>
            </a:ln>
            <a:solidFill>
              <a:schemeClr val="bg1"/>
            </a:solidFill>
            <a:effectLst/>
            <a:latin typeface="Trebuchet MS"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76000"/>
          </a:lnSpc>
          <a:spcBef>
            <a:spcPct val="0"/>
          </a:spcBef>
          <a:spcAft>
            <a:spcPct val="0"/>
          </a:spcAft>
          <a:buClr>
            <a:srgbClr val="000000"/>
          </a:buClr>
          <a:buSzTx/>
          <a:buFont typeface="Arial" charset="0"/>
          <a:buNone/>
          <a:tabLst/>
          <a:defRPr kumimoji="0" lang="en-GB" sz="1600" b="0" i="0" u="none" strike="noStrike" cap="none" normalizeH="0" baseline="0" smtClean="0">
            <a:ln>
              <a:noFill/>
            </a:ln>
            <a:solidFill>
              <a:schemeClr val="bg1"/>
            </a:solidFill>
            <a:effectLst/>
            <a:latin typeface="Trebuchet MS" pitchFamily="34" charset="0"/>
            <a:cs typeface="Arial" charset="0"/>
          </a:defRPr>
        </a:defPPr>
      </a:lstStyle>
    </a:lnDef>
  </a:objectDefaults>
  <a:extraClrSchemeLst>
    <a:extraClrScheme>
      <a:clrScheme name="DIT_Ubiq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DIT_Ubiq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DIT_Ubiq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26530</TotalTime>
  <Words>1248</Words>
  <Application>Microsoft Office PowerPoint</Application>
  <PresentationFormat>On-screen Show (4:3)</PresentationFormat>
  <Paragraphs>180</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7_DIT_Ubiq</vt:lpstr>
      <vt:lpstr>6_DIT_Ubiq</vt:lpstr>
      <vt:lpstr>Slide 1</vt:lpstr>
      <vt:lpstr>Slide 2</vt:lpstr>
      <vt:lpstr>Slide 3</vt:lpstr>
      <vt:lpstr>Slide 4</vt:lpstr>
      <vt:lpstr>Slide 5</vt:lpstr>
      <vt:lpstr>What ‘Schemes for Skill Development Schemes‘ can offer to Beneficiaries of MeitY’s Incentive Schemes (PLI)</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12th Plan - Continuation of Scheme for Manpower Development (incl. Skill Development in Electronics &amp; IT)</dc:title>
  <dc:creator>svyas</dc:creator>
  <cp:lastModifiedBy>pankaj</cp:lastModifiedBy>
  <cp:revision>2319</cp:revision>
  <cp:lastPrinted>2021-07-22T08:45:23Z</cp:lastPrinted>
  <dcterms:created xsi:type="dcterms:W3CDTF">2012-11-17T14:10:47Z</dcterms:created>
  <dcterms:modified xsi:type="dcterms:W3CDTF">2021-09-08T09:40:40Z</dcterms:modified>
</cp:coreProperties>
</file>